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 id="214748365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Lst>
  <p:sldSz cy="15748000" cx="24384000"/>
  <p:notesSz cx="6858000" cy="9144000"/>
  <p:embeddedFontLst>
    <p:embeddedFont>
      <p:font typeface="Nanum Gothic Coding"/>
      <p:regular r:id="rId32"/>
      <p:bold r:id="rId33"/>
    </p:embeddedFont>
    <p:embeddedFont>
      <p:font typeface="Coda"/>
      <p:regular r:id="rId34"/>
    </p:embeddedFont>
    <p:embeddedFont>
      <p:font typeface="Quicksand"/>
      <p:regular r:id="rId35"/>
      <p:bold r:id="rId36"/>
    </p:embeddedFont>
    <p:embeddedFont>
      <p:font typeface="Helvetica Neue"/>
      <p:regular r:id="rId37"/>
      <p:bold r:id="rId38"/>
      <p:italic r:id="rId39"/>
      <p:boldItalic r:id="rId40"/>
    </p:embeddedFont>
    <p:embeddedFont>
      <p:font typeface="Helvetica Neue Light"/>
      <p:regular r:id="rId41"/>
      <p:bold r:id="rId42"/>
      <p:italic r:id="rId43"/>
      <p:boldItalic r:id="rId44"/>
    </p:embeddedFont>
    <p:embeddedFont>
      <p:font typeface="Quicksand Medium"/>
      <p:regular r:id="rId45"/>
      <p:bold r:id="rId46"/>
    </p:embeddedFont>
    <p:embeddedFont>
      <p:font typeface="Quicksand Light"/>
      <p:regular r:id="rId47"/>
      <p:bold r:id="rId4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4960">
          <p15:clr>
            <a:srgbClr val="A4A3A4"/>
          </p15:clr>
        </p15:guide>
        <p15:guide id="2" pos="7680">
          <p15:clr>
            <a:srgbClr val="A4A3A4"/>
          </p15:clr>
        </p15:guide>
      </p15:sldGuideLst>
    </p:ext>
    <p:ext uri="http://customooxmlschemas.google.com/">
      <go:slidesCustomData xmlns:go="http://customooxmlschemas.google.com/" r:id="rId49" roundtripDataSignature="AMtx7miXghi5HEbVZ8SAnYvLKo/O2YSVA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4960" orient="horz"/>
        <p:guide pos="76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HelveticaNeue-boldItalic.fntdata"/><Relationship Id="rId42" Type="http://schemas.openxmlformats.org/officeDocument/2006/relationships/font" Target="fonts/HelveticaNeueLight-bold.fntdata"/><Relationship Id="rId41" Type="http://schemas.openxmlformats.org/officeDocument/2006/relationships/font" Target="fonts/HelveticaNeueLight-regular.fntdata"/><Relationship Id="rId44" Type="http://schemas.openxmlformats.org/officeDocument/2006/relationships/font" Target="fonts/HelveticaNeueLight-boldItalic.fntdata"/><Relationship Id="rId43" Type="http://schemas.openxmlformats.org/officeDocument/2006/relationships/font" Target="fonts/HelveticaNeueLight-italic.fntdata"/><Relationship Id="rId46" Type="http://schemas.openxmlformats.org/officeDocument/2006/relationships/font" Target="fonts/QuicksandMedium-bold.fntdata"/><Relationship Id="rId45" Type="http://schemas.openxmlformats.org/officeDocument/2006/relationships/font" Target="fonts/QuicksandMedium-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font" Target="fonts/QuicksandLight-bold.fntdata"/><Relationship Id="rId47" Type="http://schemas.openxmlformats.org/officeDocument/2006/relationships/font" Target="fonts/QuicksandLight-regular.fntdata"/><Relationship Id="rId49" Type="http://customschemas.google.com/relationships/presentationmetadata" Target="metadata"/><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font" Target="fonts/NanumGothicCoding-bold.fntdata"/><Relationship Id="rId32" Type="http://schemas.openxmlformats.org/officeDocument/2006/relationships/font" Target="fonts/NanumGothicCoding-regular.fntdata"/><Relationship Id="rId35" Type="http://schemas.openxmlformats.org/officeDocument/2006/relationships/font" Target="fonts/Quicksand-regular.fntdata"/><Relationship Id="rId34" Type="http://schemas.openxmlformats.org/officeDocument/2006/relationships/font" Target="fonts/Coda-regular.fntdata"/><Relationship Id="rId37" Type="http://schemas.openxmlformats.org/officeDocument/2006/relationships/font" Target="fonts/HelveticaNeue-regular.fntdata"/><Relationship Id="rId36" Type="http://schemas.openxmlformats.org/officeDocument/2006/relationships/font" Target="fonts/Quicksand-bold.fntdata"/><Relationship Id="rId39" Type="http://schemas.openxmlformats.org/officeDocument/2006/relationships/font" Target="fonts/HelveticaNeue-italic.fntdata"/><Relationship Id="rId38" Type="http://schemas.openxmlformats.org/officeDocument/2006/relationships/font" Target="fonts/HelveticaNeue-bold.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 name="Google Shape;4;n"/>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17999"/>
              </a:lnSpc>
              <a:spcBef>
                <a:spcPts val="0"/>
              </a:spcBef>
              <a:spcAft>
                <a:spcPts val="0"/>
              </a:spcAft>
              <a:buClr>
                <a:srgbClr val="000000"/>
              </a:buClr>
              <a:buSzPts val="1400"/>
              <a:buFont typeface="Arial"/>
              <a:buNone/>
              <a:defRPr b="0" i="0" sz="2200" u="none" cap="none" strike="noStrike">
                <a:solidFill>
                  <a:srgbClr val="000000"/>
                </a:solidFill>
                <a:latin typeface="Helvetica Neue"/>
                <a:ea typeface="Helvetica Neue"/>
                <a:cs typeface="Helvetica Neue"/>
                <a:sym typeface="Helvetica Neue"/>
              </a:defRPr>
            </a:lvl1pPr>
            <a:lvl2pPr indent="-228600" lvl="1" marL="914400" marR="0" rtl="0" algn="l">
              <a:lnSpc>
                <a:spcPct val="117999"/>
              </a:lnSpc>
              <a:spcBef>
                <a:spcPts val="0"/>
              </a:spcBef>
              <a:spcAft>
                <a:spcPts val="0"/>
              </a:spcAft>
              <a:buClr>
                <a:srgbClr val="000000"/>
              </a:buClr>
              <a:buSzPts val="1400"/>
              <a:buFont typeface="Arial"/>
              <a:buNone/>
              <a:defRPr b="0" i="0" sz="2200" u="none" cap="none" strike="noStrike">
                <a:solidFill>
                  <a:srgbClr val="000000"/>
                </a:solidFill>
                <a:latin typeface="Helvetica Neue"/>
                <a:ea typeface="Helvetica Neue"/>
                <a:cs typeface="Helvetica Neue"/>
                <a:sym typeface="Helvetica Neue"/>
              </a:defRPr>
            </a:lvl2pPr>
            <a:lvl3pPr indent="-228600" lvl="2" marL="1371600" marR="0" rtl="0" algn="l">
              <a:lnSpc>
                <a:spcPct val="117999"/>
              </a:lnSpc>
              <a:spcBef>
                <a:spcPts val="0"/>
              </a:spcBef>
              <a:spcAft>
                <a:spcPts val="0"/>
              </a:spcAft>
              <a:buClr>
                <a:srgbClr val="000000"/>
              </a:buClr>
              <a:buSzPts val="1400"/>
              <a:buFont typeface="Arial"/>
              <a:buNone/>
              <a:defRPr b="0" i="0" sz="2200" u="none" cap="none" strike="noStrike">
                <a:solidFill>
                  <a:srgbClr val="000000"/>
                </a:solidFill>
                <a:latin typeface="Helvetica Neue"/>
                <a:ea typeface="Helvetica Neue"/>
                <a:cs typeface="Helvetica Neue"/>
                <a:sym typeface="Helvetica Neue"/>
              </a:defRPr>
            </a:lvl3pPr>
            <a:lvl4pPr indent="-228600" lvl="3" marL="1828800" marR="0" rtl="0" algn="l">
              <a:lnSpc>
                <a:spcPct val="117999"/>
              </a:lnSpc>
              <a:spcBef>
                <a:spcPts val="0"/>
              </a:spcBef>
              <a:spcAft>
                <a:spcPts val="0"/>
              </a:spcAft>
              <a:buClr>
                <a:srgbClr val="000000"/>
              </a:buClr>
              <a:buSzPts val="1400"/>
              <a:buFont typeface="Arial"/>
              <a:buNone/>
              <a:defRPr b="0" i="0" sz="2200" u="none" cap="none" strike="noStrike">
                <a:solidFill>
                  <a:srgbClr val="000000"/>
                </a:solidFill>
                <a:latin typeface="Helvetica Neue"/>
                <a:ea typeface="Helvetica Neue"/>
                <a:cs typeface="Helvetica Neue"/>
                <a:sym typeface="Helvetica Neue"/>
              </a:defRPr>
            </a:lvl4pPr>
            <a:lvl5pPr indent="-228600" lvl="4" marL="2286000" marR="0" rtl="0" algn="l">
              <a:lnSpc>
                <a:spcPct val="117999"/>
              </a:lnSpc>
              <a:spcBef>
                <a:spcPts val="0"/>
              </a:spcBef>
              <a:spcAft>
                <a:spcPts val="0"/>
              </a:spcAft>
              <a:buClr>
                <a:srgbClr val="000000"/>
              </a:buClr>
              <a:buSzPts val="1400"/>
              <a:buFont typeface="Arial"/>
              <a:buNone/>
              <a:defRPr b="0" i="0" sz="2200" u="none" cap="none" strike="noStrike">
                <a:solidFill>
                  <a:srgbClr val="000000"/>
                </a:solidFill>
                <a:latin typeface="Helvetica Neue"/>
                <a:ea typeface="Helvetica Neue"/>
                <a:cs typeface="Helvetica Neue"/>
                <a:sym typeface="Helvetica Neue"/>
              </a:defRPr>
            </a:lvl5pPr>
            <a:lvl6pPr indent="-228600" lvl="5" marL="2743200" marR="0" rtl="0" algn="l">
              <a:lnSpc>
                <a:spcPct val="117999"/>
              </a:lnSpc>
              <a:spcBef>
                <a:spcPts val="0"/>
              </a:spcBef>
              <a:spcAft>
                <a:spcPts val="0"/>
              </a:spcAft>
              <a:buClr>
                <a:srgbClr val="000000"/>
              </a:buClr>
              <a:buSzPts val="1400"/>
              <a:buFont typeface="Arial"/>
              <a:buNone/>
              <a:defRPr b="0" i="0" sz="2200" u="none" cap="none" strike="noStrike">
                <a:solidFill>
                  <a:srgbClr val="000000"/>
                </a:solidFill>
                <a:latin typeface="Helvetica Neue"/>
                <a:ea typeface="Helvetica Neue"/>
                <a:cs typeface="Helvetica Neue"/>
                <a:sym typeface="Helvetica Neue"/>
              </a:defRPr>
            </a:lvl6pPr>
            <a:lvl7pPr indent="-228600" lvl="6" marL="3200400" marR="0" rtl="0" algn="l">
              <a:lnSpc>
                <a:spcPct val="117999"/>
              </a:lnSpc>
              <a:spcBef>
                <a:spcPts val="0"/>
              </a:spcBef>
              <a:spcAft>
                <a:spcPts val="0"/>
              </a:spcAft>
              <a:buClr>
                <a:srgbClr val="000000"/>
              </a:buClr>
              <a:buSzPts val="1400"/>
              <a:buFont typeface="Arial"/>
              <a:buNone/>
              <a:defRPr b="0" i="0" sz="2200" u="none" cap="none" strike="noStrike">
                <a:solidFill>
                  <a:srgbClr val="000000"/>
                </a:solidFill>
                <a:latin typeface="Helvetica Neue"/>
                <a:ea typeface="Helvetica Neue"/>
                <a:cs typeface="Helvetica Neue"/>
                <a:sym typeface="Helvetica Neue"/>
              </a:defRPr>
            </a:lvl7pPr>
            <a:lvl8pPr indent="-228600" lvl="7" marL="3657600" marR="0" rtl="0" algn="l">
              <a:lnSpc>
                <a:spcPct val="117999"/>
              </a:lnSpc>
              <a:spcBef>
                <a:spcPts val="0"/>
              </a:spcBef>
              <a:spcAft>
                <a:spcPts val="0"/>
              </a:spcAft>
              <a:buClr>
                <a:srgbClr val="000000"/>
              </a:buClr>
              <a:buSzPts val="1400"/>
              <a:buFont typeface="Arial"/>
              <a:buNone/>
              <a:defRPr b="0" i="0" sz="2200" u="none" cap="none" strike="noStrike">
                <a:solidFill>
                  <a:srgbClr val="000000"/>
                </a:solidFill>
                <a:latin typeface="Helvetica Neue"/>
                <a:ea typeface="Helvetica Neue"/>
                <a:cs typeface="Helvetica Neue"/>
                <a:sym typeface="Helvetica Neue"/>
              </a:defRPr>
            </a:lvl8pPr>
            <a:lvl9pPr indent="-228600" lvl="8" marL="4114800" marR="0" rtl="0" algn="l">
              <a:lnSpc>
                <a:spcPct val="117999"/>
              </a:lnSpc>
              <a:spcBef>
                <a:spcPts val="0"/>
              </a:spcBef>
              <a:spcAft>
                <a:spcPts val="0"/>
              </a:spcAft>
              <a:buClr>
                <a:srgbClr val="000000"/>
              </a:buClr>
              <a:buSzPts val="1400"/>
              <a:buFont typeface="Arial"/>
              <a:buNone/>
              <a:defRPr b="0" i="0" sz="2200" u="none" cap="none" strike="noStrike">
                <a:solidFill>
                  <a:srgbClr val="000000"/>
                </a:solidFill>
                <a:latin typeface="Helvetica Neue"/>
                <a:ea typeface="Helvetica Neue"/>
                <a:cs typeface="Helvetica Neue"/>
                <a:sym typeface="Helvetica Neue"/>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 name="Shape 21"/>
        <p:cNvGrpSpPr/>
        <p:nvPr/>
      </p:nvGrpSpPr>
      <p:grpSpPr>
        <a:xfrm>
          <a:off x="0" y="0"/>
          <a:ext cx="0" cy="0"/>
          <a:chOff x="0" y="0"/>
          <a:chExt cx="0" cy="0"/>
        </a:xfrm>
      </p:grpSpPr>
      <p:sp>
        <p:nvSpPr>
          <p:cNvPr id="22" name="Google Shape;22;p1: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23" name="Google Shape;23;p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134b4b66696_0_35: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93" name="Google Shape;93;g134b4b66696_0_3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134b4b66696_0_5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101" name="Google Shape;101;g134b4b66696_0_5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134b4b66696_0_48: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106" name="Google Shape;106;g134b4b66696_0_4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134b4b66696_0_62: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116" name="Google Shape;116;g134b4b66696_0_6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12012655f15_0_15: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121" name="Google Shape;121;g12012655f15_0_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134b4b66696_2_19: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131" name="Google Shape;131;g134b4b66696_2_1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134b4b66696_2_9: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142" name="Google Shape;142;g134b4b66696_2_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134b4b66696_2_3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151" name="Google Shape;151;g134b4b66696_2_3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12012655f15_0_2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156" name="Google Shape;156;g12012655f15_0_2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12012655f15_0_25: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163" name="Google Shape;163;g12012655f15_0_2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 name="Shape 29"/>
        <p:cNvGrpSpPr/>
        <p:nvPr/>
      </p:nvGrpSpPr>
      <p:grpSpPr>
        <a:xfrm>
          <a:off x="0" y="0"/>
          <a:ext cx="0" cy="0"/>
          <a:chOff x="0" y="0"/>
          <a:chExt cx="0" cy="0"/>
        </a:xfrm>
      </p:grpSpPr>
      <p:sp>
        <p:nvSpPr>
          <p:cNvPr id="30" name="Google Shape;30;gd1ff7a92bc_1_2: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31" name="Google Shape;31;gd1ff7a92bc_1_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1376f1a5e68_0_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170" name="Google Shape;170;g1376f1a5e68_0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12012655f15_0_3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175" name="Google Shape;175;g12012655f15_0_3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12012655f15_0_1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182" name="Google Shape;182;g12012655f15_0_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12012655f15_0_5: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190" name="Google Shape;190;g12012655f15_0_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1377be918a2_0_7: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197" name="Google Shape;197;g1377be918a2_0_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p22: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205" name="Google Shape;205;p2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 name="Shape 42"/>
        <p:cNvGrpSpPr/>
        <p:nvPr/>
      </p:nvGrpSpPr>
      <p:grpSpPr>
        <a:xfrm>
          <a:off x="0" y="0"/>
          <a:ext cx="0" cy="0"/>
          <a:chOff x="0" y="0"/>
          <a:chExt cx="0" cy="0"/>
        </a:xfrm>
      </p:grpSpPr>
      <p:sp>
        <p:nvSpPr>
          <p:cNvPr id="43" name="Google Shape;43;g134b4b66696_0_1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44" name="Google Shape;44;g134b4b66696_0_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 name="Shape 49"/>
        <p:cNvGrpSpPr/>
        <p:nvPr/>
      </p:nvGrpSpPr>
      <p:grpSpPr>
        <a:xfrm>
          <a:off x="0" y="0"/>
          <a:ext cx="0" cy="0"/>
          <a:chOff x="0" y="0"/>
          <a:chExt cx="0" cy="0"/>
        </a:xfrm>
      </p:grpSpPr>
      <p:sp>
        <p:nvSpPr>
          <p:cNvPr id="50" name="Google Shape;50;p3: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51" name="Google Shape;51;p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 name="Shape 54"/>
        <p:cNvGrpSpPr/>
        <p:nvPr/>
      </p:nvGrpSpPr>
      <p:grpSpPr>
        <a:xfrm>
          <a:off x="0" y="0"/>
          <a:ext cx="0" cy="0"/>
          <a:chOff x="0" y="0"/>
          <a:chExt cx="0" cy="0"/>
        </a:xfrm>
      </p:grpSpPr>
      <p:sp>
        <p:nvSpPr>
          <p:cNvPr id="55" name="Google Shape;55;p5: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56" name="Google Shape;56;p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p6: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64" name="Google Shape;64;p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p8: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72" name="Google Shape;72;p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134b4b66696_0_3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80" name="Google Shape;80;g134b4b66696_0_3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1363d0d0946_2_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85" name="Google Shape;85;g1363d0d0946_2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subtítulo" type="title">
  <p:cSld name="TITLE">
    <p:spTree>
      <p:nvGrpSpPr>
        <p:cNvPr id="9" name="Shape 9"/>
        <p:cNvGrpSpPr/>
        <p:nvPr/>
      </p:nvGrpSpPr>
      <p:grpSpPr>
        <a:xfrm>
          <a:off x="0" y="0"/>
          <a:ext cx="0" cy="0"/>
          <a:chOff x="0" y="0"/>
          <a:chExt cx="0" cy="0"/>
        </a:xfrm>
      </p:grpSpPr>
      <p:sp>
        <p:nvSpPr>
          <p:cNvPr id="10" name="Google Shape;10;p24"/>
          <p:cNvSpPr txBox="1"/>
          <p:nvPr>
            <p:ph type="title"/>
          </p:nvPr>
        </p:nvSpPr>
        <p:spPr>
          <a:xfrm>
            <a:off x="4833937" y="3319859"/>
            <a:ext cx="14716126" cy="4643438"/>
          </a:xfrm>
          <a:prstGeom prst="rect">
            <a:avLst/>
          </a:prstGeom>
          <a:noFill/>
          <a:ln>
            <a:noFill/>
          </a:ln>
        </p:spPr>
        <p:txBody>
          <a:bodyPr anchorCtr="0" anchor="b" bIns="71425" lIns="71425" spcFirstLastPara="1" rIns="71425" wrap="square" tIns="71425">
            <a:normAutofit/>
          </a:bodyPr>
          <a:lstStyle>
            <a:lvl1pPr lvl="0" algn="ctr">
              <a:lnSpc>
                <a:spcPct val="100000"/>
              </a:lnSpc>
              <a:spcBef>
                <a:spcPts val="0"/>
              </a:spcBef>
              <a:spcAft>
                <a:spcPts val="0"/>
              </a:spcAft>
              <a:buClr>
                <a:srgbClr val="FFFFFF"/>
              </a:buClr>
              <a:buSzPts val="1800"/>
              <a:buNone/>
              <a:defRPr/>
            </a:lvl1pPr>
            <a:lvl2pPr lvl="1" algn="ctr">
              <a:lnSpc>
                <a:spcPct val="100000"/>
              </a:lnSpc>
              <a:spcBef>
                <a:spcPts val="0"/>
              </a:spcBef>
              <a:spcAft>
                <a:spcPts val="0"/>
              </a:spcAft>
              <a:buClr>
                <a:srgbClr val="FFFFFF"/>
              </a:buClr>
              <a:buSzPts val="1800"/>
              <a:buNone/>
              <a:defRPr/>
            </a:lvl2pPr>
            <a:lvl3pPr lvl="2" algn="ctr">
              <a:lnSpc>
                <a:spcPct val="100000"/>
              </a:lnSpc>
              <a:spcBef>
                <a:spcPts val="0"/>
              </a:spcBef>
              <a:spcAft>
                <a:spcPts val="0"/>
              </a:spcAft>
              <a:buClr>
                <a:srgbClr val="FFFFFF"/>
              </a:buClr>
              <a:buSzPts val="1800"/>
              <a:buNone/>
              <a:defRPr/>
            </a:lvl3pPr>
            <a:lvl4pPr lvl="3" algn="ctr">
              <a:lnSpc>
                <a:spcPct val="100000"/>
              </a:lnSpc>
              <a:spcBef>
                <a:spcPts val="0"/>
              </a:spcBef>
              <a:spcAft>
                <a:spcPts val="0"/>
              </a:spcAft>
              <a:buClr>
                <a:srgbClr val="FFFFFF"/>
              </a:buClr>
              <a:buSzPts val="1800"/>
              <a:buNone/>
              <a:defRPr/>
            </a:lvl4pPr>
            <a:lvl5pPr lvl="4" algn="ctr">
              <a:lnSpc>
                <a:spcPct val="100000"/>
              </a:lnSpc>
              <a:spcBef>
                <a:spcPts val="0"/>
              </a:spcBef>
              <a:spcAft>
                <a:spcPts val="0"/>
              </a:spcAft>
              <a:buClr>
                <a:srgbClr val="FFFFFF"/>
              </a:buClr>
              <a:buSzPts val="1800"/>
              <a:buNone/>
              <a:defRPr/>
            </a:lvl5pPr>
            <a:lvl6pPr lvl="5" algn="ctr">
              <a:lnSpc>
                <a:spcPct val="100000"/>
              </a:lnSpc>
              <a:spcBef>
                <a:spcPts val="0"/>
              </a:spcBef>
              <a:spcAft>
                <a:spcPts val="0"/>
              </a:spcAft>
              <a:buClr>
                <a:srgbClr val="FFFFFF"/>
              </a:buClr>
              <a:buSzPts val="1800"/>
              <a:buNone/>
              <a:defRPr/>
            </a:lvl6pPr>
            <a:lvl7pPr lvl="6" algn="ctr">
              <a:lnSpc>
                <a:spcPct val="100000"/>
              </a:lnSpc>
              <a:spcBef>
                <a:spcPts val="0"/>
              </a:spcBef>
              <a:spcAft>
                <a:spcPts val="0"/>
              </a:spcAft>
              <a:buClr>
                <a:srgbClr val="FFFFFF"/>
              </a:buClr>
              <a:buSzPts val="1800"/>
              <a:buNone/>
              <a:defRPr/>
            </a:lvl7pPr>
            <a:lvl8pPr lvl="7" algn="ctr">
              <a:lnSpc>
                <a:spcPct val="100000"/>
              </a:lnSpc>
              <a:spcBef>
                <a:spcPts val="0"/>
              </a:spcBef>
              <a:spcAft>
                <a:spcPts val="0"/>
              </a:spcAft>
              <a:buClr>
                <a:srgbClr val="FFFFFF"/>
              </a:buClr>
              <a:buSzPts val="1800"/>
              <a:buNone/>
              <a:defRPr/>
            </a:lvl8pPr>
            <a:lvl9pPr lvl="8" algn="ctr">
              <a:lnSpc>
                <a:spcPct val="100000"/>
              </a:lnSpc>
              <a:spcBef>
                <a:spcPts val="0"/>
              </a:spcBef>
              <a:spcAft>
                <a:spcPts val="0"/>
              </a:spcAft>
              <a:buClr>
                <a:srgbClr val="FFFFFF"/>
              </a:buClr>
              <a:buSzPts val="1800"/>
              <a:buNone/>
              <a:defRPr/>
            </a:lvl9pPr>
          </a:lstStyle>
          <a:p/>
        </p:txBody>
      </p:sp>
      <p:sp>
        <p:nvSpPr>
          <p:cNvPr id="11" name="Google Shape;11;p24"/>
          <p:cNvSpPr txBox="1"/>
          <p:nvPr>
            <p:ph idx="1" type="body"/>
          </p:nvPr>
        </p:nvSpPr>
        <p:spPr>
          <a:xfrm>
            <a:off x="4833937" y="8088312"/>
            <a:ext cx="14716126" cy="1589485"/>
          </a:xfrm>
          <a:prstGeom prst="rect">
            <a:avLst/>
          </a:prstGeom>
          <a:noFill/>
          <a:ln>
            <a:noFill/>
          </a:ln>
        </p:spPr>
        <p:txBody>
          <a:bodyPr anchorCtr="0" anchor="t" bIns="71425" lIns="71425" spcFirstLastPara="1" rIns="71425" wrap="square" tIns="71425">
            <a:normAutofit/>
          </a:bodyPr>
          <a:lstStyle>
            <a:lvl1pPr indent="-228600" lvl="0" marL="457200" algn="ctr">
              <a:lnSpc>
                <a:spcPct val="100000"/>
              </a:lnSpc>
              <a:spcBef>
                <a:spcPts val="0"/>
              </a:spcBef>
              <a:spcAft>
                <a:spcPts val="0"/>
              </a:spcAft>
              <a:buClr>
                <a:srgbClr val="FFFFFF"/>
              </a:buClr>
              <a:buSzPts val="5800"/>
              <a:buFont typeface="Helvetica Neue"/>
              <a:buNone/>
              <a:defRPr sz="5800"/>
            </a:lvl1pPr>
            <a:lvl2pPr indent="-228600" lvl="1" marL="914400" algn="ctr">
              <a:lnSpc>
                <a:spcPct val="100000"/>
              </a:lnSpc>
              <a:spcBef>
                <a:spcPts val="0"/>
              </a:spcBef>
              <a:spcAft>
                <a:spcPts val="0"/>
              </a:spcAft>
              <a:buClr>
                <a:srgbClr val="FFFFFF"/>
              </a:buClr>
              <a:buSzPts val="5800"/>
              <a:buFont typeface="Helvetica Neue"/>
              <a:buNone/>
              <a:defRPr sz="5800"/>
            </a:lvl2pPr>
            <a:lvl3pPr indent="-228600" lvl="2" marL="1371600" algn="ctr">
              <a:lnSpc>
                <a:spcPct val="100000"/>
              </a:lnSpc>
              <a:spcBef>
                <a:spcPts val="0"/>
              </a:spcBef>
              <a:spcAft>
                <a:spcPts val="0"/>
              </a:spcAft>
              <a:buClr>
                <a:srgbClr val="FFFFFF"/>
              </a:buClr>
              <a:buSzPts val="5800"/>
              <a:buFont typeface="Helvetica Neue"/>
              <a:buNone/>
              <a:defRPr sz="5800"/>
            </a:lvl3pPr>
            <a:lvl4pPr indent="-228600" lvl="3" marL="1828800" algn="ctr">
              <a:lnSpc>
                <a:spcPct val="100000"/>
              </a:lnSpc>
              <a:spcBef>
                <a:spcPts val="0"/>
              </a:spcBef>
              <a:spcAft>
                <a:spcPts val="0"/>
              </a:spcAft>
              <a:buClr>
                <a:srgbClr val="FFFFFF"/>
              </a:buClr>
              <a:buSzPts val="5800"/>
              <a:buFont typeface="Helvetica Neue"/>
              <a:buNone/>
              <a:defRPr sz="5800"/>
            </a:lvl4pPr>
            <a:lvl5pPr indent="-228600" lvl="4" marL="2286000" algn="ctr">
              <a:lnSpc>
                <a:spcPct val="100000"/>
              </a:lnSpc>
              <a:spcBef>
                <a:spcPts val="0"/>
              </a:spcBef>
              <a:spcAft>
                <a:spcPts val="0"/>
              </a:spcAft>
              <a:buClr>
                <a:srgbClr val="FFFFFF"/>
              </a:buClr>
              <a:buSzPts val="5800"/>
              <a:buFont typeface="Helvetica Neue"/>
              <a:buNone/>
              <a:defRPr sz="5800"/>
            </a:lvl5pPr>
            <a:lvl6pPr indent="-394335" lvl="5" marL="2743200" algn="l">
              <a:lnSpc>
                <a:spcPct val="100000"/>
              </a:lnSpc>
              <a:spcBef>
                <a:spcPts val="6700"/>
              </a:spcBef>
              <a:spcAft>
                <a:spcPts val="0"/>
              </a:spcAft>
              <a:buClr>
                <a:srgbClr val="FFFFFF"/>
              </a:buClr>
              <a:buSzPts val="2610"/>
              <a:buChar char="•"/>
              <a:defRPr/>
            </a:lvl6pPr>
            <a:lvl7pPr indent="-394335" lvl="6" marL="3200400" algn="l">
              <a:lnSpc>
                <a:spcPct val="100000"/>
              </a:lnSpc>
              <a:spcBef>
                <a:spcPts val="6700"/>
              </a:spcBef>
              <a:spcAft>
                <a:spcPts val="0"/>
              </a:spcAft>
              <a:buClr>
                <a:srgbClr val="FFFFFF"/>
              </a:buClr>
              <a:buSzPts val="2610"/>
              <a:buChar char="•"/>
              <a:defRPr/>
            </a:lvl7pPr>
            <a:lvl8pPr indent="-394334" lvl="7" marL="3657600" algn="l">
              <a:lnSpc>
                <a:spcPct val="100000"/>
              </a:lnSpc>
              <a:spcBef>
                <a:spcPts val="6700"/>
              </a:spcBef>
              <a:spcAft>
                <a:spcPts val="0"/>
              </a:spcAft>
              <a:buClr>
                <a:srgbClr val="FFFFFF"/>
              </a:buClr>
              <a:buSzPts val="2610"/>
              <a:buChar char="•"/>
              <a:defRPr/>
            </a:lvl8pPr>
            <a:lvl9pPr indent="-394334" lvl="8" marL="4114800" algn="l">
              <a:lnSpc>
                <a:spcPct val="100000"/>
              </a:lnSpc>
              <a:spcBef>
                <a:spcPts val="6700"/>
              </a:spcBef>
              <a:spcAft>
                <a:spcPts val="0"/>
              </a:spcAft>
              <a:buClr>
                <a:srgbClr val="FFFFFF"/>
              </a:buClr>
              <a:buSzPts val="2610"/>
              <a:buChar char="•"/>
              <a:defRPr/>
            </a:lvl9pPr>
          </a:lstStyle>
          <a:p/>
        </p:txBody>
      </p:sp>
      <p:sp>
        <p:nvSpPr>
          <p:cNvPr id="12" name="Google Shape;12;p24"/>
          <p:cNvSpPr txBox="1"/>
          <p:nvPr>
            <p:ph idx="12" type="sldNum"/>
          </p:nvPr>
        </p:nvSpPr>
        <p:spPr>
          <a:xfrm>
            <a:off x="11939981" y="14089062"/>
            <a:ext cx="494513" cy="502335"/>
          </a:xfrm>
          <a:prstGeom prst="rect">
            <a:avLst/>
          </a:prstGeom>
          <a:noFill/>
          <a:ln>
            <a:noFill/>
          </a:ln>
        </p:spPr>
        <p:txBody>
          <a:bodyPr anchorCtr="0" anchor="t" bIns="71425" lIns="71425" spcFirstLastPara="1" rIns="71425" wrap="square" tIns="71425">
            <a:spAutoFit/>
          </a:bodyPr>
          <a:lstStyle>
            <a:lvl1pPr indent="0" lvl="0" marL="0" marR="0" algn="ctr">
              <a:lnSpc>
                <a:spcPct val="100000"/>
              </a:lnSpc>
              <a:spcBef>
                <a:spcPts val="0"/>
              </a:spcBef>
              <a:spcAft>
                <a:spcPts val="0"/>
              </a:spcAft>
              <a:buClr>
                <a:srgbClr val="FFFFFF"/>
              </a:buClr>
              <a:buSzPts val="2400"/>
              <a:buFont typeface="Helvetica Neue Light"/>
              <a:buNone/>
              <a:defRPr b="0" i="0" sz="2400" u="none" cap="none" strike="noStrike">
                <a:solidFill>
                  <a:srgbClr val="FFFFFF"/>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FFFFFF"/>
              </a:buClr>
              <a:buSzPts val="2400"/>
              <a:buFont typeface="Helvetica Neue Light"/>
              <a:buNone/>
              <a:defRPr b="0" i="0" sz="2400" u="none" cap="none" strike="noStrike">
                <a:solidFill>
                  <a:srgbClr val="FFFFFF"/>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FFFFFF"/>
              </a:buClr>
              <a:buSzPts val="2400"/>
              <a:buFont typeface="Helvetica Neue Light"/>
              <a:buNone/>
              <a:defRPr b="0" i="0" sz="2400" u="none" cap="none" strike="noStrike">
                <a:solidFill>
                  <a:srgbClr val="FFFFFF"/>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FFFFFF"/>
              </a:buClr>
              <a:buSzPts val="2400"/>
              <a:buFont typeface="Helvetica Neue Light"/>
              <a:buNone/>
              <a:defRPr b="0" i="0" sz="2400" u="none" cap="none" strike="noStrike">
                <a:solidFill>
                  <a:srgbClr val="FFFFFF"/>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FFFFFF"/>
              </a:buClr>
              <a:buSzPts val="2400"/>
              <a:buFont typeface="Helvetica Neue Light"/>
              <a:buNone/>
              <a:defRPr b="0" i="0" sz="2400" u="none" cap="none" strike="noStrike">
                <a:solidFill>
                  <a:srgbClr val="FFFFFF"/>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FFFFFF"/>
              </a:buClr>
              <a:buSzPts val="2400"/>
              <a:buFont typeface="Helvetica Neue Light"/>
              <a:buNone/>
              <a:defRPr b="0" i="0" sz="2400" u="none" cap="none" strike="noStrike">
                <a:solidFill>
                  <a:srgbClr val="FFFFFF"/>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FFFFFF"/>
              </a:buClr>
              <a:buSzPts val="2400"/>
              <a:buFont typeface="Helvetica Neue Light"/>
              <a:buNone/>
              <a:defRPr b="0" i="0" sz="2400" u="none" cap="none" strike="noStrike">
                <a:solidFill>
                  <a:srgbClr val="FFFFFF"/>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FFFFFF"/>
              </a:buClr>
              <a:buSzPts val="2400"/>
              <a:buFont typeface="Helvetica Neue Light"/>
              <a:buNone/>
              <a:defRPr b="0" i="0" sz="2400" u="none" cap="none" strike="noStrike">
                <a:solidFill>
                  <a:srgbClr val="FFFFFF"/>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FFFFFF"/>
              </a:buClr>
              <a:buSzPts val="2400"/>
              <a:buFont typeface="Helvetica Neue Light"/>
              <a:buNone/>
              <a:defRPr b="0" i="0" sz="2400" u="none" cap="none" strike="noStrike">
                <a:solidFill>
                  <a:srgbClr val="FFFFFF"/>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s-CO"/>
              <a:t>‹#›</a:t>
            </a:fld>
            <a:endParaRPr/>
          </a:p>
        </p:txBody>
      </p:sp>
    </p:spTree>
  </p:cSld>
  <p:clrMapOvr>
    <a:masterClrMapping/>
  </p:clrMapOvr>
  <p:transition spd="slow" p14:dur="1500">
    <p:split dir="in"/>
  </p:transition>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subtítulo" type="title">
  <p:cSld name="TITLE">
    <p:spTree>
      <p:nvGrpSpPr>
        <p:cNvPr id="17" name="Shape 17"/>
        <p:cNvGrpSpPr/>
        <p:nvPr/>
      </p:nvGrpSpPr>
      <p:grpSpPr>
        <a:xfrm>
          <a:off x="0" y="0"/>
          <a:ext cx="0" cy="0"/>
          <a:chOff x="0" y="0"/>
          <a:chExt cx="0" cy="0"/>
        </a:xfrm>
      </p:grpSpPr>
      <p:sp>
        <p:nvSpPr>
          <p:cNvPr id="18" name="Google Shape;18;g134b4b66696_0_24"/>
          <p:cNvSpPr txBox="1"/>
          <p:nvPr>
            <p:ph type="title"/>
          </p:nvPr>
        </p:nvSpPr>
        <p:spPr>
          <a:xfrm>
            <a:off x="4833937" y="3319859"/>
            <a:ext cx="14716200" cy="4643400"/>
          </a:xfrm>
          <a:prstGeom prst="rect">
            <a:avLst/>
          </a:prstGeom>
          <a:noFill/>
          <a:ln>
            <a:noFill/>
          </a:ln>
        </p:spPr>
        <p:txBody>
          <a:bodyPr anchorCtr="0" anchor="b" bIns="71425" lIns="71425" spcFirstLastPara="1" rIns="71425" wrap="square" tIns="71425">
            <a:normAutofit/>
          </a:bodyPr>
          <a:lstStyle>
            <a:lvl1pPr lvl="0" rtl="0" algn="ctr">
              <a:lnSpc>
                <a:spcPct val="100000"/>
              </a:lnSpc>
              <a:spcBef>
                <a:spcPts val="0"/>
              </a:spcBef>
              <a:spcAft>
                <a:spcPts val="0"/>
              </a:spcAft>
              <a:buClr>
                <a:srgbClr val="FFFFFF"/>
              </a:buClr>
              <a:buSzPts val="1800"/>
              <a:buNone/>
              <a:defRPr/>
            </a:lvl1pPr>
            <a:lvl2pPr lvl="1" rtl="0" algn="ctr">
              <a:lnSpc>
                <a:spcPct val="100000"/>
              </a:lnSpc>
              <a:spcBef>
                <a:spcPts val="0"/>
              </a:spcBef>
              <a:spcAft>
                <a:spcPts val="0"/>
              </a:spcAft>
              <a:buClr>
                <a:srgbClr val="FFFFFF"/>
              </a:buClr>
              <a:buSzPts val="1800"/>
              <a:buNone/>
              <a:defRPr/>
            </a:lvl2pPr>
            <a:lvl3pPr lvl="2" rtl="0" algn="ctr">
              <a:lnSpc>
                <a:spcPct val="100000"/>
              </a:lnSpc>
              <a:spcBef>
                <a:spcPts val="0"/>
              </a:spcBef>
              <a:spcAft>
                <a:spcPts val="0"/>
              </a:spcAft>
              <a:buClr>
                <a:srgbClr val="FFFFFF"/>
              </a:buClr>
              <a:buSzPts val="1800"/>
              <a:buNone/>
              <a:defRPr/>
            </a:lvl3pPr>
            <a:lvl4pPr lvl="3" rtl="0" algn="ctr">
              <a:lnSpc>
                <a:spcPct val="100000"/>
              </a:lnSpc>
              <a:spcBef>
                <a:spcPts val="0"/>
              </a:spcBef>
              <a:spcAft>
                <a:spcPts val="0"/>
              </a:spcAft>
              <a:buClr>
                <a:srgbClr val="FFFFFF"/>
              </a:buClr>
              <a:buSzPts val="1800"/>
              <a:buNone/>
              <a:defRPr/>
            </a:lvl4pPr>
            <a:lvl5pPr lvl="4" rtl="0" algn="ctr">
              <a:lnSpc>
                <a:spcPct val="100000"/>
              </a:lnSpc>
              <a:spcBef>
                <a:spcPts val="0"/>
              </a:spcBef>
              <a:spcAft>
                <a:spcPts val="0"/>
              </a:spcAft>
              <a:buClr>
                <a:srgbClr val="FFFFFF"/>
              </a:buClr>
              <a:buSzPts val="1800"/>
              <a:buNone/>
              <a:defRPr/>
            </a:lvl5pPr>
            <a:lvl6pPr lvl="5" rtl="0" algn="ctr">
              <a:lnSpc>
                <a:spcPct val="100000"/>
              </a:lnSpc>
              <a:spcBef>
                <a:spcPts val="0"/>
              </a:spcBef>
              <a:spcAft>
                <a:spcPts val="0"/>
              </a:spcAft>
              <a:buClr>
                <a:srgbClr val="FFFFFF"/>
              </a:buClr>
              <a:buSzPts val="1800"/>
              <a:buNone/>
              <a:defRPr/>
            </a:lvl6pPr>
            <a:lvl7pPr lvl="6" rtl="0" algn="ctr">
              <a:lnSpc>
                <a:spcPct val="100000"/>
              </a:lnSpc>
              <a:spcBef>
                <a:spcPts val="0"/>
              </a:spcBef>
              <a:spcAft>
                <a:spcPts val="0"/>
              </a:spcAft>
              <a:buClr>
                <a:srgbClr val="FFFFFF"/>
              </a:buClr>
              <a:buSzPts val="1800"/>
              <a:buNone/>
              <a:defRPr/>
            </a:lvl7pPr>
            <a:lvl8pPr lvl="7" rtl="0" algn="ctr">
              <a:lnSpc>
                <a:spcPct val="100000"/>
              </a:lnSpc>
              <a:spcBef>
                <a:spcPts val="0"/>
              </a:spcBef>
              <a:spcAft>
                <a:spcPts val="0"/>
              </a:spcAft>
              <a:buClr>
                <a:srgbClr val="FFFFFF"/>
              </a:buClr>
              <a:buSzPts val="1800"/>
              <a:buNone/>
              <a:defRPr/>
            </a:lvl8pPr>
            <a:lvl9pPr lvl="8" rtl="0" algn="ctr">
              <a:lnSpc>
                <a:spcPct val="100000"/>
              </a:lnSpc>
              <a:spcBef>
                <a:spcPts val="0"/>
              </a:spcBef>
              <a:spcAft>
                <a:spcPts val="0"/>
              </a:spcAft>
              <a:buClr>
                <a:srgbClr val="FFFFFF"/>
              </a:buClr>
              <a:buSzPts val="1800"/>
              <a:buNone/>
              <a:defRPr/>
            </a:lvl9pPr>
          </a:lstStyle>
          <a:p/>
        </p:txBody>
      </p:sp>
      <p:sp>
        <p:nvSpPr>
          <p:cNvPr id="19" name="Google Shape;19;g134b4b66696_0_24"/>
          <p:cNvSpPr txBox="1"/>
          <p:nvPr>
            <p:ph idx="1" type="body"/>
          </p:nvPr>
        </p:nvSpPr>
        <p:spPr>
          <a:xfrm>
            <a:off x="4833937" y="8088312"/>
            <a:ext cx="14716200" cy="1589400"/>
          </a:xfrm>
          <a:prstGeom prst="rect">
            <a:avLst/>
          </a:prstGeom>
          <a:noFill/>
          <a:ln>
            <a:noFill/>
          </a:ln>
        </p:spPr>
        <p:txBody>
          <a:bodyPr anchorCtr="0" anchor="t" bIns="71425" lIns="71425" spcFirstLastPara="1" rIns="71425" wrap="square" tIns="71425">
            <a:normAutofit/>
          </a:bodyPr>
          <a:lstStyle>
            <a:lvl1pPr indent="-228600" lvl="0" marL="457200" rtl="0" algn="ctr">
              <a:lnSpc>
                <a:spcPct val="100000"/>
              </a:lnSpc>
              <a:spcBef>
                <a:spcPts val="0"/>
              </a:spcBef>
              <a:spcAft>
                <a:spcPts val="0"/>
              </a:spcAft>
              <a:buClr>
                <a:srgbClr val="FFFFFF"/>
              </a:buClr>
              <a:buSzPts val="5800"/>
              <a:buFont typeface="Helvetica Neue"/>
              <a:buNone/>
              <a:defRPr sz="5800"/>
            </a:lvl1pPr>
            <a:lvl2pPr indent="-228600" lvl="1" marL="914400" rtl="0" algn="ctr">
              <a:lnSpc>
                <a:spcPct val="100000"/>
              </a:lnSpc>
              <a:spcBef>
                <a:spcPts val="0"/>
              </a:spcBef>
              <a:spcAft>
                <a:spcPts val="0"/>
              </a:spcAft>
              <a:buClr>
                <a:srgbClr val="FFFFFF"/>
              </a:buClr>
              <a:buSzPts val="5800"/>
              <a:buFont typeface="Helvetica Neue"/>
              <a:buNone/>
              <a:defRPr sz="5800"/>
            </a:lvl2pPr>
            <a:lvl3pPr indent="-228600" lvl="2" marL="1371600" rtl="0" algn="ctr">
              <a:lnSpc>
                <a:spcPct val="100000"/>
              </a:lnSpc>
              <a:spcBef>
                <a:spcPts val="0"/>
              </a:spcBef>
              <a:spcAft>
                <a:spcPts val="0"/>
              </a:spcAft>
              <a:buClr>
                <a:srgbClr val="FFFFFF"/>
              </a:buClr>
              <a:buSzPts val="5800"/>
              <a:buFont typeface="Helvetica Neue"/>
              <a:buNone/>
              <a:defRPr sz="5800"/>
            </a:lvl3pPr>
            <a:lvl4pPr indent="-228600" lvl="3" marL="1828800" rtl="0" algn="ctr">
              <a:lnSpc>
                <a:spcPct val="100000"/>
              </a:lnSpc>
              <a:spcBef>
                <a:spcPts val="0"/>
              </a:spcBef>
              <a:spcAft>
                <a:spcPts val="0"/>
              </a:spcAft>
              <a:buClr>
                <a:srgbClr val="FFFFFF"/>
              </a:buClr>
              <a:buSzPts val="5800"/>
              <a:buFont typeface="Helvetica Neue"/>
              <a:buNone/>
              <a:defRPr sz="5800"/>
            </a:lvl4pPr>
            <a:lvl5pPr indent="-228600" lvl="4" marL="2286000" rtl="0" algn="ctr">
              <a:lnSpc>
                <a:spcPct val="100000"/>
              </a:lnSpc>
              <a:spcBef>
                <a:spcPts val="0"/>
              </a:spcBef>
              <a:spcAft>
                <a:spcPts val="0"/>
              </a:spcAft>
              <a:buClr>
                <a:srgbClr val="FFFFFF"/>
              </a:buClr>
              <a:buSzPts val="5800"/>
              <a:buFont typeface="Helvetica Neue"/>
              <a:buNone/>
              <a:defRPr sz="5800"/>
            </a:lvl5pPr>
            <a:lvl6pPr indent="-394335" lvl="5" marL="2743200" rtl="0" algn="l">
              <a:lnSpc>
                <a:spcPct val="100000"/>
              </a:lnSpc>
              <a:spcBef>
                <a:spcPts val="6700"/>
              </a:spcBef>
              <a:spcAft>
                <a:spcPts val="0"/>
              </a:spcAft>
              <a:buClr>
                <a:srgbClr val="FFFFFF"/>
              </a:buClr>
              <a:buSzPts val="2610"/>
              <a:buChar char="•"/>
              <a:defRPr/>
            </a:lvl6pPr>
            <a:lvl7pPr indent="-394335" lvl="6" marL="3200400" rtl="0" algn="l">
              <a:lnSpc>
                <a:spcPct val="100000"/>
              </a:lnSpc>
              <a:spcBef>
                <a:spcPts val="6700"/>
              </a:spcBef>
              <a:spcAft>
                <a:spcPts val="0"/>
              </a:spcAft>
              <a:buClr>
                <a:srgbClr val="FFFFFF"/>
              </a:buClr>
              <a:buSzPts val="2610"/>
              <a:buChar char="•"/>
              <a:defRPr/>
            </a:lvl7pPr>
            <a:lvl8pPr indent="-394334" lvl="7" marL="3657600" rtl="0" algn="l">
              <a:lnSpc>
                <a:spcPct val="100000"/>
              </a:lnSpc>
              <a:spcBef>
                <a:spcPts val="6700"/>
              </a:spcBef>
              <a:spcAft>
                <a:spcPts val="0"/>
              </a:spcAft>
              <a:buClr>
                <a:srgbClr val="FFFFFF"/>
              </a:buClr>
              <a:buSzPts val="2610"/>
              <a:buChar char="•"/>
              <a:defRPr/>
            </a:lvl8pPr>
            <a:lvl9pPr indent="-394334" lvl="8" marL="4114800" rtl="0" algn="l">
              <a:lnSpc>
                <a:spcPct val="100000"/>
              </a:lnSpc>
              <a:spcBef>
                <a:spcPts val="6700"/>
              </a:spcBef>
              <a:spcAft>
                <a:spcPts val="0"/>
              </a:spcAft>
              <a:buClr>
                <a:srgbClr val="FFFFFF"/>
              </a:buClr>
              <a:buSzPts val="2610"/>
              <a:buChar char="•"/>
              <a:defRPr/>
            </a:lvl9pPr>
          </a:lstStyle>
          <a:p/>
        </p:txBody>
      </p:sp>
      <p:sp>
        <p:nvSpPr>
          <p:cNvPr id="20" name="Google Shape;20;g134b4b66696_0_24"/>
          <p:cNvSpPr txBox="1"/>
          <p:nvPr>
            <p:ph idx="12" type="sldNum"/>
          </p:nvPr>
        </p:nvSpPr>
        <p:spPr>
          <a:xfrm>
            <a:off x="11939981" y="14089062"/>
            <a:ext cx="494400" cy="513600"/>
          </a:xfrm>
          <a:prstGeom prst="rect">
            <a:avLst/>
          </a:prstGeom>
          <a:noFill/>
          <a:ln>
            <a:noFill/>
          </a:ln>
        </p:spPr>
        <p:txBody>
          <a:bodyPr anchorCtr="0" anchor="t" bIns="71425" lIns="71425" spcFirstLastPara="1" rIns="71425" wrap="square" tIns="71425">
            <a:spAutoFit/>
          </a:bodyPr>
          <a:lstStyle>
            <a:lvl1pPr indent="0" lvl="0" marL="0" marR="0" rtl="0" algn="ctr">
              <a:lnSpc>
                <a:spcPct val="100000"/>
              </a:lnSpc>
              <a:spcBef>
                <a:spcPts val="0"/>
              </a:spcBef>
              <a:spcAft>
                <a:spcPts val="0"/>
              </a:spcAft>
              <a:buClr>
                <a:srgbClr val="FFFFFF"/>
              </a:buClr>
              <a:buSzPts val="2400"/>
              <a:buFont typeface="Helvetica Neue Light"/>
              <a:buNone/>
              <a:defRPr b="0" i="0" sz="2400" u="none" cap="none" strike="noStrike">
                <a:solidFill>
                  <a:srgbClr val="FFFFFF"/>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FFFFFF"/>
              </a:buClr>
              <a:buSzPts val="2400"/>
              <a:buFont typeface="Helvetica Neue Light"/>
              <a:buNone/>
              <a:defRPr b="0" i="0" sz="2400" u="none" cap="none" strike="noStrike">
                <a:solidFill>
                  <a:srgbClr val="FFFFFF"/>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FFFFFF"/>
              </a:buClr>
              <a:buSzPts val="2400"/>
              <a:buFont typeface="Helvetica Neue Light"/>
              <a:buNone/>
              <a:defRPr b="0" i="0" sz="2400" u="none" cap="none" strike="noStrike">
                <a:solidFill>
                  <a:srgbClr val="FFFFFF"/>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FFFFFF"/>
              </a:buClr>
              <a:buSzPts val="2400"/>
              <a:buFont typeface="Helvetica Neue Light"/>
              <a:buNone/>
              <a:defRPr b="0" i="0" sz="2400" u="none" cap="none" strike="noStrike">
                <a:solidFill>
                  <a:srgbClr val="FFFFFF"/>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FFFFFF"/>
              </a:buClr>
              <a:buSzPts val="2400"/>
              <a:buFont typeface="Helvetica Neue Light"/>
              <a:buNone/>
              <a:defRPr b="0" i="0" sz="2400" u="none" cap="none" strike="noStrike">
                <a:solidFill>
                  <a:srgbClr val="FFFFFF"/>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FFFFFF"/>
              </a:buClr>
              <a:buSzPts val="2400"/>
              <a:buFont typeface="Helvetica Neue Light"/>
              <a:buNone/>
              <a:defRPr b="0" i="0" sz="2400" u="none" cap="none" strike="noStrike">
                <a:solidFill>
                  <a:srgbClr val="FFFFFF"/>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FFFFFF"/>
              </a:buClr>
              <a:buSzPts val="2400"/>
              <a:buFont typeface="Helvetica Neue Light"/>
              <a:buNone/>
              <a:defRPr b="0" i="0" sz="2400" u="none" cap="none" strike="noStrike">
                <a:solidFill>
                  <a:srgbClr val="FFFFFF"/>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FFFFFF"/>
              </a:buClr>
              <a:buSzPts val="2400"/>
              <a:buFont typeface="Helvetica Neue Light"/>
              <a:buNone/>
              <a:defRPr b="0" i="0" sz="2400" u="none" cap="none" strike="noStrike">
                <a:solidFill>
                  <a:srgbClr val="FFFFFF"/>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FFFFFF"/>
              </a:buClr>
              <a:buSzPts val="2400"/>
              <a:buFont typeface="Helvetica Neue Light"/>
              <a:buNone/>
              <a:defRPr b="0" i="0" sz="2400" u="none" cap="none" strike="noStrike">
                <a:solidFill>
                  <a:srgbClr val="FFFFFF"/>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s-CO"/>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5" name="Shape 5"/>
        <p:cNvGrpSpPr/>
        <p:nvPr/>
      </p:nvGrpSpPr>
      <p:grpSpPr>
        <a:xfrm>
          <a:off x="0" y="0"/>
          <a:ext cx="0" cy="0"/>
          <a:chOff x="0" y="0"/>
          <a:chExt cx="0" cy="0"/>
        </a:xfrm>
      </p:grpSpPr>
      <p:sp>
        <p:nvSpPr>
          <p:cNvPr id="6" name="Google Shape;6;p23"/>
          <p:cNvSpPr txBox="1"/>
          <p:nvPr>
            <p:ph idx="1" type="body"/>
          </p:nvPr>
        </p:nvSpPr>
        <p:spPr>
          <a:xfrm>
            <a:off x="4387453" y="2801937"/>
            <a:ext cx="15609094" cy="10144126"/>
          </a:xfrm>
          <a:prstGeom prst="rect">
            <a:avLst/>
          </a:prstGeom>
          <a:noFill/>
          <a:ln>
            <a:noFill/>
          </a:ln>
        </p:spPr>
        <p:txBody>
          <a:bodyPr anchorCtr="0" anchor="ctr" bIns="71425" lIns="71425" spcFirstLastPara="1" rIns="71425" wrap="square" tIns="71425">
            <a:normAutofit/>
          </a:bodyPr>
          <a:lstStyle>
            <a:lvl1pPr indent="-688975" lvl="0" marL="457200" marR="0" rtl="0" algn="l">
              <a:lnSpc>
                <a:spcPct val="100000"/>
              </a:lnSpc>
              <a:spcBef>
                <a:spcPts val="6700"/>
              </a:spcBef>
              <a:spcAft>
                <a:spcPts val="0"/>
              </a:spcAft>
              <a:buClr>
                <a:srgbClr val="FFFFFF"/>
              </a:buClr>
              <a:buSzPts val="7250"/>
              <a:buFont typeface="Helvetica Neue"/>
              <a:buChar char="•"/>
              <a:defRPr b="0" i="0" sz="5000" u="none" cap="none" strike="noStrike">
                <a:solidFill>
                  <a:srgbClr val="FFFFFF"/>
                </a:solidFill>
                <a:latin typeface="Helvetica Neue"/>
                <a:ea typeface="Helvetica Neue"/>
                <a:cs typeface="Helvetica Neue"/>
                <a:sym typeface="Helvetica Neue"/>
              </a:defRPr>
            </a:lvl1pPr>
            <a:lvl2pPr indent="-688975" lvl="1" marL="914400" marR="0" rtl="0" algn="l">
              <a:lnSpc>
                <a:spcPct val="100000"/>
              </a:lnSpc>
              <a:spcBef>
                <a:spcPts val="6700"/>
              </a:spcBef>
              <a:spcAft>
                <a:spcPts val="0"/>
              </a:spcAft>
              <a:buClr>
                <a:srgbClr val="FFFFFF"/>
              </a:buClr>
              <a:buSzPts val="7250"/>
              <a:buFont typeface="Helvetica Neue"/>
              <a:buChar char="•"/>
              <a:defRPr b="0" i="0" sz="5000" u="none" cap="none" strike="noStrike">
                <a:solidFill>
                  <a:srgbClr val="FFFFFF"/>
                </a:solidFill>
                <a:latin typeface="Helvetica Neue"/>
                <a:ea typeface="Helvetica Neue"/>
                <a:cs typeface="Helvetica Neue"/>
                <a:sym typeface="Helvetica Neue"/>
              </a:defRPr>
            </a:lvl2pPr>
            <a:lvl3pPr indent="-688975" lvl="2" marL="1371600" marR="0" rtl="0" algn="l">
              <a:lnSpc>
                <a:spcPct val="100000"/>
              </a:lnSpc>
              <a:spcBef>
                <a:spcPts val="6700"/>
              </a:spcBef>
              <a:spcAft>
                <a:spcPts val="0"/>
              </a:spcAft>
              <a:buClr>
                <a:srgbClr val="FFFFFF"/>
              </a:buClr>
              <a:buSzPts val="7250"/>
              <a:buFont typeface="Helvetica Neue"/>
              <a:buChar char="•"/>
              <a:defRPr b="0" i="0" sz="5000" u="none" cap="none" strike="noStrike">
                <a:solidFill>
                  <a:srgbClr val="FFFFFF"/>
                </a:solidFill>
                <a:latin typeface="Helvetica Neue"/>
                <a:ea typeface="Helvetica Neue"/>
                <a:cs typeface="Helvetica Neue"/>
                <a:sym typeface="Helvetica Neue"/>
              </a:defRPr>
            </a:lvl3pPr>
            <a:lvl4pPr indent="-688975" lvl="3" marL="1828800" marR="0" rtl="0" algn="l">
              <a:lnSpc>
                <a:spcPct val="100000"/>
              </a:lnSpc>
              <a:spcBef>
                <a:spcPts val="6700"/>
              </a:spcBef>
              <a:spcAft>
                <a:spcPts val="0"/>
              </a:spcAft>
              <a:buClr>
                <a:srgbClr val="FFFFFF"/>
              </a:buClr>
              <a:buSzPts val="7250"/>
              <a:buFont typeface="Helvetica Neue"/>
              <a:buChar char="•"/>
              <a:defRPr b="0" i="0" sz="5000" u="none" cap="none" strike="noStrike">
                <a:solidFill>
                  <a:srgbClr val="FFFFFF"/>
                </a:solidFill>
                <a:latin typeface="Helvetica Neue"/>
                <a:ea typeface="Helvetica Neue"/>
                <a:cs typeface="Helvetica Neue"/>
                <a:sym typeface="Helvetica Neue"/>
              </a:defRPr>
            </a:lvl4pPr>
            <a:lvl5pPr indent="-688975" lvl="4" marL="2286000" marR="0" rtl="0" algn="l">
              <a:lnSpc>
                <a:spcPct val="100000"/>
              </a:lnSpc>
              <a:spcBef>
                <a:spcPts val="6700"/>
              </a:spcBef>
              <a:spcAft>
                <a:spcPts val="0"/>
              </a:spcAft>
              <a:buClr>
                <a:srgbClr val="FFFFFF"/>
              </a:buClr>
              <a:buSzPts val="7250"/>
              <a:buFont typeface="Helvetica Neue"/>
              <a:buChar char="•"/>
              <a:defRPr b="0" i="0" sz="5000" u="none" cap="none" strike="noStrike">
                <a:solidFill>
                  <a:srgbClr val="FFFFFF"/>
                </a:solidFill>
                <a:latin typeface="Helvetica Neue"/>
                <a:ea typeface="Helvetica Neue"/>
                <a:cs typeface="Helvetica Neue"/>
                <a:sym typeface="Helvetica Neue"/>
              </a:defRPr>
            </a:lvl5pPr>
            <a:lvl6pPr indent="-688975" lvl="5" marL="2743200" marR="0" rtl="0" algn="l">
              <a:lnSpc>
                <a:spcPct val="100000"/>
              </a:lnSpc>
              <a:spcBef>
                <a:spcPts val="6700"/>
              </a:spcBef>
              <a:spcAft>
                <a:spcPts val="0"/>
              </a:spcAft>
              <a:buClr>
                <a:srgbClr val="FFFFFF"/>
              </a:buClr>
              <a:buSzPts val="7250"/>
              <a:buFont typeface="Helvetica Neue"/>
              <a:buChar char="•"/>
              <a:defRPr b="0" i="0" sz="5000" u="none" cap="none" strike="noStrike">
                <a:solidFill>
                  <a:srgbClr val="FFFFFF"/>
                </a:solidFill>
                <a:latin typeface="Helvetica Neue"/>
                <a:ea typeface="Helvetica Neue"/>
                <a:cs typeface="Helvetica Neue"/>
                <a:sym typeface="Helvetica Neue"/>
              </a:defRPr>
            </a:lvl6pPr>
            <a:lvl7pPr indent="-688975" lvl="6" marL="3200400" marR="0" rtl="0" algn="l">
              <a:lnSpc>
                <a:spcPct val="100000"/>
              </a:lnSpc>
              <a:spcBef>
                <a:spcPts val="6700"/>
              </a:spcBef>
              <a:spcAft>
                <a:spcPts val="0"/>
              </a:spcAft>
              <a:buClr>
                <a:srgbClr val="FFFFFF"/>
              </a:buClr>
              <a:buSzPts val="7250"/>
              <a:buFont typeface="Helvetica Neue"/>
              <a:buChar char="•"/>
              <a:defRPr b="0" i="0" sz="5000" u="none" cap="none" strike="noStrike">
                <a:solidFill>
                  <a:srgbClr val="FFFFFF"/>
                </a:solidFill>
                <a:latin typeface="Helvetica Neue"/>
                <a:ea typeface="Helvetica Neue"/>
                <a:cs typeface="Helvetica Neue"/>
                <a:sym typeface="Helvetica Neue"/>
              </a:defRPr>
            </a:lvl7pPr>
            <a:lvl8pPr indent="-688975" lvl="7" marL="3657600" marR="0" rtl="0" algn="l">
              <a:lnSpc>
                <a:spcPct val="100000"/>
              </a:lnSpc>
              <a:spcBef>
                <a:spcPts val="6700"/>
              </a:spcBef>
              <a:spcAft>
                <a:spcPts val="0"/>
              </a:spcAft>
              <a:buClr>
                <a:srgbClr val="FFFFFF"/>
              </a:buClr>
              <a:buSzPts val="7250"/>
              <a:buFont typeface="Helvetica Neue"/>
              <a:buChar char="•"/>
              <a:defRPr b="0" i="0" sz="5000" u="none" cap="none" strike="noStrike">
                <a:solidFill>
                  <a:srgbClr val="FFFFFF"/>
                </a:solidFill>
                <a:latin typeface="Helvetica Neue"/>
                <a:ea typeface="Helvetica Neue"/>
                <a:cs typeface="Helvetica Neue"/>
                <a:sym typeface="Helvetica Neue"/>
              </a:defRPr>
            </a:lvl8pPr>
            <a:lvl9pPr indent="-688975" lvl="8" marL="4114800" marR="0" rtl="0" algn="l">
              <a:lnSpc>
                <a:spcPct val="100000"/>
              </a:lnSpc>
              <a:spcBef>
                <a:spcPts val="6700"/>
              </a:spcBef>
              <a:spcAft>
                <a:spcPts val="0"/>
              </a:spcAft>
              <a:buClr>
                <a:srgbClr val="FFFFFF"/>
              </a:buClr>
              <a:buSzPts val="7250"/>
              <a:buFont typeface="Helvetica Neue"/>
              <a:buChar char="•"/>
              <a:defRPr b="0" i="0" sz="5000" u="none" cap="none" strike="noStrike">
                <a:solidFill>
                  <a:srgbClr val="FFFFFF"/>
                </a:solidFill>
                <a:latin typeface="Helvetica Neue"/>
                <a:ea typeface="Helvetica Neue"/>
                <a:cs typeface="Helvetica Neue"/>
                <a:sym typeface="Helvetica Neue"/>
              </a:defRPr>
            </a:lvl9pPr>
          </a:lstStyle>
          <a:p/>
        </p:txBody>
      </p:sp>
      <p:sp>
        <p:nvSpPr>
          <p:cNvPr id="7" name="Google Shape;7;p23"/>
          <p:cNvSpPr txBox="1"/>
          <p:nvPr>
            <p:ph type="title"/>
          </p:nvPr>
        </p:nvSpPr>
        <p:spPr>
          <a:xfrm>
            <a:off x="4387453" y="1373187"/>
            <a:ext cx="15609094" cy="3036095"/>
          </a:xfrm>
          <a:prstGeom prst="rect">
            <a:avLst/>
          </a:prstGeom>
          <a:noFill/>
          <a:ln>
            <a:noFill/>
          </a:ln>
        </p:spPr>
        <p:txBody>
          <a:bodyPr anchorCtr="0" anchor="ctr" bIns="71425" lIns="71425" spcFirstLastPara="1" rIns="71425" wrap="square" tIns="71425">
            <a:normAutofit/>
          </a:bodyPr>
          <a:lstStyle>
            <a:lvl1pPr lvl="0" marR="0" rtl="0" algn="ctr">
              <a:lnSpc>
                <a:spcPct val="100000"/>
              </a:lnSpc>
              <a:spcBef>
                <a:spcPts val="0"/>
              </a:spcBef>
              <a:spcAft>
                <a:spcPts val="0"/>
              </a:spcAft>
              <a:buClr>
                <a:srgbClr val="FFFFFF"/>
              </a:buClr>
              <a:buSzPts val="12800"/>
              <a:buFont typeface="Helvetica Neue"/>
              <a:buNone/>
              <a:defRPr b="0" i="0" sz="12800" u="none" cap="none" strike="noStrike">
                <a:solidFill>
                  <a:srgbClr val="FFFFFF"/>
                </a:solidFill>
                <a:latin typeface="Helvetica Neue"/>
                <a:ea typeface="Helvetica Neue"/>
                <a:cs typeface="Helvetica Neue"/>
                <a:sym typeface="Helvetica Neue"/>
              </a:defRPr>
            </a:lvl1pPr>
            <a:lvl2pPr lvl="1" marR="0" rtl="0" algn="ctr">
              <a:lnSpc>
                <a:spcPct val="100000"/>
              </a:lnSpc>
              <a:spcBef>
                <a:spcPts val="0"/>
              </a:spcBef>
              <a:spcAft>
                <a:spcPts val="0"/>
              </a:spcAft>
              <a:buClr>
                <a:srgbClr val="FFFFFF"/>
              </a:buClr>
              <a:buSzPts val="12800"/>
              <a:buFont typeface="Helvetica Neue"/>
              <a:buNone/>
              <a:defRPr b="0" i="0" sz="12800" u="none" cap="none" strike="noStrike">
                <a:solidFill>
                  <a:srgbClr val="FFFFFF"/>
                </a:solidFill>
                <a:latin typeface="Helvetica Neue"/>
                <a:ea typeface="Helvetica Neue"/>
                <a:cs typeface="Helvetica Neue"/>
                <a:sym typeface="Helvetica Neue"/>
              </a:defRPr>
            </a:lvl2pPr>
            <a:lvl3pPr lvl="2" marR="0" rtl="0" algn="ctr">
              <a:lnSpc>
                <a:spcPct val="100000"/>
              </a:lnSpc>
              <a:spcBef>
                <a:spcPts val="0"/>
              </a:spcBef>
              <a:spcAft>
                <a:spcPts val="0"/>
              </a:spcAft>
              <a:buClr>
                <a:srgbClr val="FFFFFF"/>
              </a:buClr>
              <a:buSzPts val="12800"/>
              <a:buFont typeface="Helvetica Neue"/>
              <a:buNone/>
              <a:defRPr b="0" i="0" sz="12800" u="none" cap="none" strike="noStrike">
                <a:solidFill>
                  <a:srgbClr val="FFFFFF"/>
                </a:solidFill>
                <a:latin typeface="Helvetica Neue"/>
                <a:ea typeface="Helvetica Neue"/>
                <a:cs typeface="Helvetica Neue"/>
                <a:sym typeface="Helvetica Neue"/>
              </a:defRPr>
            </a:lvl3pPr>
            <a:lvl4pPr lvl="3" marR="0" rtl="0" algn="ctr">
              <a:lnSpc>
                <a:spcPct val="100000"/>
              </a:lnSpc>
              <a:spcBef>
                <a:spcPts val="0"/>
              </a:spcBef>
              <a:spcAft>
                <a:spcPts val="0"/>
              </a:spcAft>
              <a:buClr>
                <a:srgbClr val="FFFFFF"/>
              </a:buClr>
              <a:buSzPts val="12800"/>
              <a:buFont typeface="Helvetica Neue"/>
              <a:buNone/>
              <a:defRPr b="0" i="0" sz="12800" u="none" cap="none" strike="noStrike">
                <a:solidFill>
                  <a:srgbClr val="FFFFFF"/>
                </a:solidFill>
                <a:latin typeface="Helvetica Neue"/>
                <a:ea typeface="Helvetica Neue"/>
                <a:cs typeface="Helvetica Neue"/>
                <a:sym typeface="Helvetica Neue"/>
              </a:defRPr>
            </a:lvl4pPr>
            <a:lvl5pPr lvl="4" marR="0" rtl="0" algn="ctr">
              <a:lnSpc>
                <a:spcPct val="100000"/>
              </a:lnSpc>
              <a:spcBef>
                <a:spcPts val="0"/>
              </a:spcBef>
              <a:spcAft>
                <a:spcPts val="0"/>
              </a:spcAft>
              <a:buClr>
                <a:srgbClr val="FFFFFF"/>
              </a:buClr>
              <a:buSzPts val="12800"/>
              <a:buFont typeface="Helvetica Neue"/>
              <a:buNone/>
              <a:defRPr b="0" i="0" sz="12800" u="none" cap="none" strike="noStrike">
                <a:solidFill>
                  <a:srgbClr val="FFFFFF"/>
                </a:solidFill>
                <a:latin typeface="Helvetica Neue"/>
                <a:ea typeface="Helvetica Neue"/>
                <a:cs typeface="Helvetica Neue"/>
                <a:sym typeface="Helvetica Neue"/>
              </a:defRPr>
            </a:lvl5pPr>
            <a:lvl6pPr lvl="5" marR="0" rtl="0" algn="ctr">
              <a:lnSpc>
                <a:spcPct val="100000"/>
              </a:lnSpc>
              <a:spcBef>
                <a:spcPts val="0"/>
              </a:spcBef>
              <a:spcAft>
                <a:spcPts val="0"/>
              </a:spcAft>
              <a:buClr>
                <a:srgbClr val="FFFFFF"/>
              </a:buClr>
              <a:buSzPts val="12800"/>
              <a:buFont typeface="Helvetica Neue"/>
              <a:buNone/>
              <a:defRPr b="0" i="0" sz="12800" u="none" cap="none" strike="noStrike">
                <a:solidFill>
                  <a:srgbClr val="FFFFFF"/>
                </a:solidFill>
                <a:latin typeface="Helvetica Neue"/>
                <a:ea typeface="Helvetica Neue"/>
                <a:cs typeface="Helvetica Neue"/>
                <a:sym typeface="Helvetica Neue"/>
              </a:defRPr>
            </a:lvl6pPr>
            <a:lvl7pPr lvl="6" marR="0" rtl="0" algn="ctr">
              <a:lnSpc>
                <a:spcPct val="100000"/>
              </a:lnSpc>
              <a:spcBef>
                <a:spcPts val="0"/>
              </a:spcBef>
              <a:spcAft>
                <a:spcPts val="0"/>
              </a:spcAft>
              <a:buClr>
                <a:srgbClr val="FFFFFF"/>
              </a:buClr>
              <a:buSzPts val="12800"/>
              <a:buFont typeface="Helvetica Neue"/>
              <a:buNone/>
              <a:defRPr b="0" i="0" sz="12800" u="none" cap="none" strike="noStrike">
                <a:solidFill>
                  <a:srgbClr val="FFFFFF"/>
                </a:solidFill>
                <a:latin typeface="Helvetica Neue"/>
                <a:ea typeface="Helvetica Neue"/>
                <a:cs typeface="Helvetica Neue"/>
                <a:sym typeface="Helvetica Neue"/>
              </a:defRPr>
            </a:lvl7pPr>
            <a:lvl8pPr lvl="7" marR="0" rtl="0" algn="ctr">
              <a:lnSpc>
                <a:spcPct val="100000"/>
              </a:lnSpc>
              <a:spcBef>
                <a:spcPts val="0"/>
              </a:spcBef>
              <a:spcAft>
                <a:spcPts val="0"/>
              </a:spcAft>
              <a:buClr>
                <a:srgbClr val="FFFFFF"/>
              </a:buClr>
              <a:buSzPts val="12800"/>
              <a:buFont typeface="Helvetica Neue"/>
              <a:buNone/>
              <a:defRPr b="0" i="0" sz="12800" u="none" cap="none" strike="noStrike">
                <a:solidFill>
                  <a:srgbClr val="FFFFFF"/>
                </a:solidFill>
                <a:latin typeface="Helvetica Neue"/>
                <a:ea typeface="Helvetica Neue"/>
                <a:cs typeface="Helvetica Neue"/>
                <a:sym typeface="Helvetica Neue"/>
              </a:defRPr>
            </a:lvl8pPr>
            <a:lvl9pPr lvl="8" marR="0" rtl="0" algn="ctr">
              <a:lnSpc>
                <a:spcPct val="100000"/>
              </a:lnSpc>
              <a:spcBef>
                <a:spcPts val="0"/>
              </a:spcBef>
              <a:spcAft>
                <a:spcPts val="0"/>
              </a:spcAft>
              <a:buClr>
                <a:srgbClr val="FFFFFF"/>
              </a:buClr>
              <a:buSzPts val="12800"/>
              <a:buFont typeface="Helvetica Neue"/>
              <a:buNone/>
              <a:defRPr b="0" i="0" sz="12800" u="none" cap="none" strike="noStrike">
                <a:solidFill>
                  <a:srgbClr val="FFFFFF"/>
                </a:solidFill>
                <a:latin typeface="Helvetica Neue"/>
                <a:ea typeface="Helvetica Neue"/>
                <a:cs typeface="Helvetica Neue"/>
                <a:sym typeface="Helvetica Neue"/>
              </a:defRPr>
            </a:lvl9pPr>
          </a:lstStyle>
          <a:p/>
        </p:txBody>
      </p:sp>
      <p:sp>
        <p:nvSpPr>
          <p:cNvPr id="8" name="Google Shape;8;p23"/>
          <p:cNvSpPr txBox="1"/>
          <p:nvPr>
            <p:ph idx="12" type="sldNum"/>
          </p:nvPr>
        </p:nvSpPr>
        <p:spPr>
          <a:xfrm>
            <a:off x="11939981" y="14089062"/>
            <a:ext cx="494513" cy="502335"/>
          </a:xfrm>
          <a:prstGeom prst="rect">
            <a:avLst/>
          </a:prstGeom>
          <a:noFill/>
          <a:ln>
            <a:noFill/>
          </a:ln>
        </p:spPr>
        <p:txBody>
          <a:bodyPr anchorCtr="0" anchor="t" bIns="71425" lIns="71425" spcFirstLastPara="1" rIns="71425" wrap="square" tIns="71425">
            <a:spAutoFit/>
          </a:bodyPr>
          <a:lstStyle>
            <a:lvl1pPr indent="0" lvl="0" marL="0" marR="0" rtl="0" algn="ctr">
              <a:lnSpc>
                <a:spcPct val="100000"/>
              </a:lnSpc>
              <a:spcBef>
                <a:spcPts val="0"/>
              </a:spcBef>
              <a:spcAft>
                <a:spcPts val="0"/>
              </a:spcAft>
              <a:buClr>
                <a:srgbClr val="FFFFFF"/>
              </a:buClr>
              <a:buSzPts val="2400"/>
              <a:buFont typeface="Helvetica Neue Light"/>
              <a:buNone/>
              <a:defRPr b="0" i="0" sz="2400" u="none" cap="none" strike="noStrike">
                <a:solidFill>
                  <a:srgbClr val="FFFFFF"/>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FFFFFF"/>
              </a:buClr>
              <a:buSzPts val="2400"/>
              <a:buFont typeface="Helvetica Neue Light"/>
              <a:buNone/>
              <a:defRPr b="0" i="0" sz="2400" u="none" cap="none" strike="noStrike">
                <a:solidFill>
                  <a:srgbClr val="FFFFFF"/>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FFFFFF"/>
              </a:buClr>
              <a:buSzPts val="2400"/>
              <a:buFont typeface="Helvetica Neue Light"/>
              <a:buNone/>
              <a:defRPr b="0" i="0" sz="2400" u="none" cap="none" strike="noStrike">
                <a:solidFill>
                  <a:srgbClr val="FFFFFF"/>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FFFFFF"/>
              </a:buClr>
              <a:buSzPts val="2400"/>
              <a:buFont typeface="Helvetica Neue Light"/>
              <a:buNone/>
              <a:defRPr b="0" i="0" sz="2400" u="none" cap="none" strike="noStrike">
                <a:solidFill>
                  <a:srgbClr val="FFFFFF"/>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FFFFFF"/>
              </a:buClr>
              <a:buSzPts val="2400"/>
              <a:buFont typeface="Helvetica Neue Light"/>
              <a:buNone/>
              <a:defRPr b="0" i="0" sz="2400" u="none" cap="none" strike="noStrike">
                <a:solidFill>
                  <a:srgbClr val="FFFFFF"/>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FFFFFF"/>
              </a:buClr>
              <a:buSzPts val="2400"/>
              <a:buFont typeface="Helvetica Neue Light"/>
              <a:buNone/>
              <a:defRPr b="0" i="0" sz="2400" u="none" cap="none" strike="noStrike">
                <a:solidFill>
                  <a:srgbClr val="FFFFFF"/>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FFFFFF"/>
              </a:buClr>
              <a:buSzPts val="2400"/>
              <a:buFont typeface="Helvetica Neue Light"/>
              <a:buNone/>
              <a:defRPr b="0" i="0" sz="2400" u="none" cap="none" strike="noStrike">
                <a:solidFill>
                  <a:srgbClr val="FFFFFF"/>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FFFFFF"/>
              </a:buClr>
              <a:buSzPts val="2400"/>
              <a:buFont typeface="Helvetica Neue Light"/>
              <a:buNone/>
              <a:defRPr b="0" i="0" sz="2400" u="none" cap="none" strike="noStrike">
                <a:solidFill>
                  <a:srgbClr val="FFFFFF"/>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FFFFFF"/>
              </a:buClr>
              <a:buSzPts val="2400"/>
              <a:buFont typeface="Helvetica Neue Light"/>
              <a:buNone/>
              <a:defRPr b="0" i="0" sz="2400" u="none" cap="none" strike="noStrike">
                <a:solidFill>
                  <a:srgbClr val="FFFFFF"/>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s-CO"/>
              <a:t>‹#›</a:t>
            </a:fld>
            <a:endParaRPr/>
          </a:p>
        </p:txBody>
      </p:sp>
    </p:spTree>
  </p:cSld>
  <p:clrMap accent1="accent1" accent2="accent2" accent3="accent3" accent4="accent4" accent5="accent5" accent6="accent6" bg1="lt1" bg2="dk2" tx1="dk1" tx2="lt2" folHlink="folHlink" hlink="hlink"/>
  <p:sldLayoutIdLst>
    <p:sldLayoutId id="2147483649" r:id="rId1"/>
  </p:sldLayoutIdLst>
  <p:transition spd="slow" p14:dur="1500">
    <p:split dir="in"/>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3" name="Shape 13"/>
        <p:cNvGrpSpPr/>
        <p:nvPr/>
      </p:nvGrpSpPr>
      <p:grpSpPr>
        <a:xfrm>
          <a:off x="0" y="0"/>
          <a:ext cx="0" cy="0"/>
          <a:chOff x="0" y="0"/>
          <a:chExt cx="0" cy="0"/>
        </a:xfrm>
      </p:grpSpPr>
      <p:sp>
        <p:nvSpPr>
          <p:cNvPr id="14" name="Google Shape;14;g134b4b66696_0_20"/>
          <p:cNvSpPr txBox="1"/>
          <p:nvPr>
            <p:ph idx="1" type="body"/>
          </p:nvPr>
        </p:nvSpPr>
        <p:spPr>
          <a:xfrm>
            <a:off x="4387453" y="2801937"/>
            <a:ext cx="15609000" cy="10144200"/>
          </a:xfrm>
          <a:prstGeom prst="rect">
            <a:avLst/>
          </a:prstGeom>
          <a:noFill/>
          <a:ln>
            <a:noFill/>
          </a:ln>
        </p:spPr>
        <p:txBody>
          <a:bodyPr anchorCtr="0" anchor="ctr" bIns="71425" lIns="71425" spcFirstLastPara="1" rIns="71425" wrap="square" tIns="71425">
            <a:normAutofit/>
          </a:bodyPr>
          <a:lstStyle>
            <a:lvl1pPr indent="-688975" lvl="0" marL="457200" marR="0" rtl="0" algn="l">
              <a:lnSpc>
                <a:spcPct val="100000"/>
              </a:lnSpc>
              <a:spcBef>
                <a:spcPts val="6700"/>
              </a:spcBef>
              <a:spcAft>
                <a:spcPts val="0"/>
              </a:spcAft>
              <a:buClr>
                <a:srgbClr val="FFFFFF"/>
              </a:buClr>
              <a:buSzPts val="7250"/>
              <a:buFont typeface="Helvetica Neue"/>
              <a:buChar char="•"/>
              <a:defRPr b="0" i="0" sz="5000" u="none" cap="none" strike="noStrike">
                <a:solidFill>
                  <a:srgbClr val="FFFFFF"/>
                </a:solidFill>
                <a:latin typeface="Helvetica Neue"/>
                <a:ea typeface="Helvetica Neue"/>
                <a:cs typeface="Helvetica Neue"/>
                <a:sym typeface="Helvetica Neue"/>
              </a:defRPr>
            </a:lvl1pPr>
            <a:lvl2pPr indent="-688975" lvl="1" marL="914400" marR="0" rtl="0" algn="l">
              <a:lnSpc>
                <a:spcPct val="100000"/>
              </a:lnSpc>
              <a:spcBef>
                <a:spcPts val="6700"/>
              </a:spcBef>
              <a:spcAft>
                <a:spcPts val="0"/>
              </a:spcAft>
              <a:buClr>
                <a:srgbClr val="FFFFFF"/>
              </a:buClr>
              <a:buSzPts val="7250"/>
              <a:buFont typeface="Helvetica Neue"/>
              <a:buChar char="•"/>
              <a:defRPr b="0" i="0" sz="5000" u="none" cap="none" strike="noStrike">
                <a:solidFill>
                  <a:srgbClr val="FFFFFF"/>
                </a:solidFill>
                <a:latin typeface="Helvetica Neue"/>
                <a:ea typeface="Helvetica Neue"/>
                <a:cs typeface="Helvetica Neue"/>
                <a:sym typeface="Helvetica Neue"/>
              </a:defRPr>
            </a:lvl2pPr>
            <a:lvl3pPr indent="-688975" lvl="2" marL="1371600" marR="0" rtl="0" algn="l">
              <a:lnSpc>
                <a:spcPct val="100000"/>
              </a:lnSpc>
              <a:spcBef>
                <a:spcPts val="6700"/>
              </a:spcBef>
              <a:spcAft>
                <a:spcPts val="0"/>
              </a:spcAft>
              <a:buClr>
                <a:srgbClr val="FFFFFF"/>
              </a:buClr>
              <a:buSzPts val="7250"/>
              <a:buFont typeface="Helvetica Neue"/>
              <a:buChar char="•"/>
              <a:defRPr b="0" i="0" sz="5000" u="none" cap="none" strike="noStrike">
                <a:solidFill>
                  <a:srgbClr val="FFFFFF"/>
                </a:solidFill>
                <a:latin typeface="Helvetica Neue"/>
                <a:ea typeface="Helvetica Neue"/>
                <a:cs typeface="Helvetica Neue"/>
                <a:sym typeface="Helvetica Neue"/>
              </a:defRPr>
            </a:lvl3pPr>
            <a:lvl4pPr indent="-688975" lvl="3" marL="1828800" marR="0" rtl="0" algn="l">
              <a:lnSpc>
                <a:spcPct val="100000"/>
              </a:lnSpc>
              <a:spcBef>
                <a:spcPts val="6700"/>
              </a:spcBef>
              <a:spcAft>
                <a:spcPts val="0"/>
              </a:spcAft>
              <a:buClr>
                <a:srgbClr val="FFFFFF"/>
              </a:buClr>
              <a:buSzPts val="7250"/>
              <a:buFont typeface="Helvetica Neue"/>
              <a:buChar char="•"/>
              <a:defRPr b="0" i="0" sz="5000" u="none" cap="none" strike="noStrike">
                <a:solidFill>
                  <a:srgbClr val="FFFFFF"/>
                </a:solidFill>
                <a:latin typeface="Helvetica Neue"/>
                <a:ea typeface="Helvetica Neue"/>
                <a:cs typeface="Helvetica Neue"/>
                <a:sym typeface="Helvetica Neue"/>
              </a:defRPr>
            </a:lvl4pPr>
            <a:lvl5pPr indent="-688975" lvl="4" marL="2286000" marR="0" rtl="0" algn="l">
              <a:lnSpc>
                <a:spcPct val="100000"/>
              </a:lnSpc>
              <a:spcBef>
                <a:spcPts val="6700"/>
              </a:spcBef>
              <a:spcAft>
                <a:spcPts val="0"/>
              </a:spcAft>
              <a:buClr>
                <a:srgbClr val="FFFFFF"/>
              </a:buClr>
              <a:buSzPts val="7250"/>
              <a:buFont typeface="Helvetica Neue"/>
              <a:buChar char="•"/>
              <a:defRPr b="0" i="0" sz="5000" u="none" cap="none" strike="noStrike">
                <a:solidFill>
                  <a:srgbClr val="FFFFFF"/>
                </a:solidFill>
                <a:latin typeface="Helvetica Neue"/>
                <a:ea typeface="Helvetica Neue"/>
                <a:cs typeface="Helvetica Neue"/>
                <a:sym typeface="Helvetica Neue"/>
              </a:defRPr>
            </a:lvl5pPr>
            <a:lvl6pPr indent="-688975" lvl="5" marL="2743200" marR="0" rtl="0" algn="l">
              <a:lnSpc>
                <a:spcPct val="100000"/>
              </a:lnSpc>
              <a:spcBef>
                <a:spcPts val="6700"/>
              </a:spcBef>
              <a:spcAft>
                <a:spcPts val="0"/>
              </a:spcAft>
              <a:buClr>
                <a:srgbClr val="FFFFFF"/>
              </a:buClr>
              <a:buSzPts val="7250"/>
              <a:buFont typeface="Helvetica Neue"/>
              <a:buChar char="•"/>
              <a:defRPr b="0" i="0" sz="5000" u="none" cap="none" strike="noStrike">
                <a:solidFill>
                  <a:srgbClr val="FFFFFF"/>
                </a:solidFill>
                <a:latin typeface="Helvetica Neue"/>
                <a:ea typeface="Helvetica Neue"/>
                <a:cs typeface="Helvetica Neue"/>
                <a:sym typeface="Helvetica Neue"/>
              </a:defRPr>
            </a:lvl6pPr>
            <a:lvl7pPr indent="-688975" lvl="6" marL="3200400" marR="0" rtl="0" algn="l">
              <a:lnSpc>
                <a:spcPct val="100000"/>
              </a:lnSpc>
              <a:spcBef>
                <a:spcPts val="6700"/>
              </a:spcBef>
              <a:spcAft>
                <a:spcPts val="0"/>
              </a:spcAft>
              <a:buClr>
                <a:srgbClr val="FFFFFF"/>
              </a:buClr>
              <a:buSzPts val="7250"/>
              <a:buFont typeface="Helvetica Neue"/>
              <a:buChar char="•"/>
              <a:defRPr b="0" i="0" sz="5000" u="none" cap="none" strike="noStrike">
                <a:solidFill>
                  <a:srgbClr val="FFFFFF"/>
                </a:solidFill>
                <a:latin typeface="Helvetica Neue"/>
                <a:ea typeface="Helvetica Neue"/>
                <a:cs typeface="Helvetica Neue"/>
                <a:sym typeface="Helvetica Neue"/>
              </a:defRPr>
            </a:lvl7pPr>
            <a:lvl8pPr indent="-688975" lvl="7" marL="3657600" marR="0" rtl="0" algn="l">
              <a:lnSpc>
                <a:spcPct val="100000"/>
              </a:lnSpc>
              <a:spcBef>
                <a:spcPts val="6700"/>
              </a:spcBef>
              <a:spcAft>
                <a:spcPts val="0"/>
              </a:spcAft>
              <a:buClr>
                <a:srgbClr val="FFFFFF"/>
              </a:buClr>
              <a:buSzPts val="7250"/>
              <a:buFont typeface="Helvetica Neue"/>
              <a:buChar char="•"/>
              <a:defRPr b="0" i="0" sz="5000" u="none" cap="none" strike="noStrike">
                <a:solidFill>
                  <a:srgbClr val="FFFFFF"/>
                </a:solidFill>
                <a:latin typeface="Helvetica Neue"/>
                <a:ea typeface="Helvetica Neue"/>
                <a:cs typeface="Helvetica Neue"/>
                <a:sym typeface="Helvetica Neue"/>
              </a:defRPr>
            </a:lvl8pPr>
            <a:lvl9pPr indent="-688975" lvl="8" marL="4114800" marR="0" rtl="0" algn="l">
              <a:lnSpc>
                <a:spcPct val="100000"/>
              </a:lnSpc>
              <a:spcBef>
                <a:spcPts val="6700"/>
              </a:spcBef>
              <a:spcAft>
                <a:spcPts val="0"/>
              </a:spcAft>
              <a:buClr>
                <a:srgbClr val="FFFFFF"/>
              </a:buClr>
              <a:buSzPts val="7250"/>
              <a:buFont typeface="Helvetica Neue"/>
              <a:buChar char="•"/>
              <a:defRPr b="0" i="0" sz="5000" u="none" cap="none" strike="noStrike">
                <a:solidFill>
                  <a:srgbClr val="FFFFFF"/>
                </a:solidFill>
                <a:latin typeface="Helvetica Neue"/>
                <a:ea typeface="Helvetica Neue"/>
                <a:cs typeface="Helvetica Neue"/>
                <a:sym typeface="Helvetica Neue"/>
              </a:defRPr>
            </a:lvl9pPr>
          </a:lstStyle>
          <a:p/>
        </p:txBody>
      </p:sp>
      <p:sp>
        <p:nvSpPr>
          <p:cNvPr id="15" name="Google Shape;15;g134b4b66696_0_20"/>
          <p:cNvSpPr txBox="1"/>
          <p:nvPr>
            <p:ph type="title"/>
          </p:nvPr>
        </p:nvSpPr>
        <p:spPr>
          <a:xfrm>
            <a:off x="4387453" y="1373187"/>
            <a:ext cx="15609000" cy="3036000"/>
          </a:xfrm>
          <a:prstGeom prst="rect">
            <a:avLst/>
          </a:prstGeom>
          <a:noFill/>
          <a:ln>
            <a:noFill/>
          </a:ln>
        </p:spPr>
        <p:txBody>
          <a:bodyPr anchorCtr="0" anchor="ctr" bIns="71425" lIns="71425" spcFirstLastPara="1" rIns="71425" wrap="square" tIns="71425">
            <a:normAutofit/>
          </a:bodyPr>
          <a:lstStyle>
            <a:lvl1pPr lvl="0" marR="0" rtl="0" algn="ctr">
              <a:lnSpc>
                <a:spcPct val="100000"/>
              </a:lnSpc>
              <a:spcBef>
                <a:spcPts val="0"/>
              </a:spcBef>
              <a:spcAft>
                <a:spcPts val="0"/>
              </a:spcAft>
              <a:buClr>
                <a:srgbClr val="FFFFFF"/>
              </a:buClr>
              <a:buSzPts val="12800"/>
              <a:buFont typeface="Helvetica Neue"/>
              <a:buNone/>
              <a:defRPr b="0" i="0" sz="12800" u="none" cap="none" strike="noStrike">
                <a:solidFill>
                  <a:srgbClr val="FFFFFF"/>
                </a:solidFill>
                <a:latin typeface="Helvetica Neue"/>
                <a:ea typeface="Helvetica Neue"/>
                <a:cs typeface="Helvetica Neue"/>
                <a:sym typeface="Helvetica Neue"/>
              </a:defRPr>
            </a:lvl1pPr>
            <a:lvl2pPr lvl="1" marR="0" rtl="0" algn="ctr">
              <a:lnSpc>
                <a:spcPct val="100000"/>
              </a:lnSpc>
              <a:spcBef>
                <a:spcPts val="0"/>
              </a:spcBef>
              <a:spcAft>
                <a:spcPts val="0"/>
              </a:spcAft>
              <a:buClr>
                <a:srgbClr val="FFFFFF"/>
              </a:buClr>
              <a:buSzPts val="12800"/>
              <a:buFont typeface="Helvetica Neue"/>
              <a:buNone/>
              <a:defRPr b="0" i="0" sz="12800" u="none" cap="none" strike="noStrike">
                <a:solidFill>
                  <a:srgbClr val="FFFFFF"/>
                </a:solidFill>
                <a:latin typeface="Helvetica Neue"/>
                <a:ea typeface="Helvetica Neue"/>
                <a:cs typeface="Helvetica Neue"/>
                <a:sym typeface="Helvetica Neue"/>
              </a:defRPr>
            </a:lvl2pPr>
            <a:lvl3pPr lvl="2" marR="0" rtl="0" algn="ctr">
              <a:lnSpc>
                <a:spcPct val="100000"/>
              </a:lnSpc>
              <a:spcBef>
                <a:spcPts val="0"/>
              </a:spcBef>
              <a:spcAft>
                <a:spcPts val="0"/>
              </a:spcAft>
              <a:buClr>
                <a:srgbClr val="FFFFFF"/>
              </a:buClr>
              <a:buSzPts val="12800"/>
              <a:buFont typeface="Helvetica Neue"/>
              <a:buNone/>
              <a:defRPr b="0" i="0" sz="12800" u="none" cap="none" strike="noStrike">
                <a:solidFill>
                  <a:srgbClr val="FFFFFF"/>
                </a:solidFill>
                <a:latin typeface="Helvetica Neue"/>
                <a:ea typeface="Helvetica Neue"/>
                <a:cs typeface="Helvetica Neue"/>
                <a:sym typeface="Helvetica Neue"/>
              </a:defRPr>
            </a:lvl3pPr>
            <a:lvl4pPr lvl="3" marR="0" rtl="0" algn="ctr">
              <a:lnSpc>
                <a:spcPct val="100000"/>
              </a:lnSpc>
              <a:spcBef>
                <a:spcPts val="0"/>
              </a:spcBef>
              <a:spcAft>
                <a:spcPts val="0"/>
              </a:spcAft>
              <a:buClr>
                <a:srgbClr val="FFFFFF"/>
              </a:buClr>
              <a:buSzPts val="12800"/>
              <a:buFont typeface="Helvetica Neue"/>
              <a:buNone/>
              <a:defRPr b="0" i="0" sz="12800" u="none" cap="none" strike="noStrike">
                <a:solidFill>
                  <a:srgbClr val="FFFFFF"/>
                </a:solidFill>
                <a:latin typeface="Helvetica Neue"/>
                <a:ea typeface="Helvetica Neue"/>
                <a:cs typeface="Helvetica Neue"/>
                <a:sym typeface="Helvetica Neue"/>
              </a:defRPr>
            </a:lvl4pPr>
            <a:lvl5pPr lvl="4" marR="0" rtl="0" algn="ctr">
              <a:lnSpc>
                <a:spcPct val="100000"/>
              </a:lnSpc>
              <a:spcBef>
                <a:spcPts val="0"/>
              </a:spcBef>
              <a:spcAft>
                <a:spcPts val="0"/>
              </a:spcAft>
              <a:buClr>
                <a:srgbClr val="FFFFFF"/>
              </a:buClr>
              <a:buSzPts val="12800"/>
              <a:buFont typeface="Helvetica Neue"/>
              <a:buNone/>
              <a:defRPr b="0" i="0" sz="12800" u="none" cap="none" strike="noStrike">
                <a:solidFill>
                  <a:srgbClr val="FFFFFF"/>
                </a:solidFill>
                <a:latin typeface="Helvetica Neue"/>
                <a:ea typeface="Helvetica Neue"/>
                <a:cs typeface="Helvetica Neue"/>
                <a:sym typeface="Helvetica Neue"/>
              </a:defRPr>
            </a:lvl5pPr>
            <a:lvl6pPr lvl="5" marR="0" rtl="0" algn="ctr">
              <a:lnSpc>
                <a:spcPct val="100000"/>
              </a:lnSpc>
              <a:spcBef>
                <a:spcPts val="0"/>
              </a:spcBef>
              <a:spcAft>
                <a:spcPts val="0"/>
              </a:spcAft>
              <a:buClr>
                <a:srgbClr val="FFFFFF"/>
              </a:buClr>
              <a:buSzPts val="12800"/>
              <a:buFont typeface="Helvetica Neue"/>
              <a:buNone/>
              <a:defRPr b="0" i="0" sz="12800" u="none" cap="none" strike="noStrike">
                <a:solidFill>
                  <a:srgbClr val="FFFFFF"/>
                </a:solidFill>
                <a:latin typeface="Helvetica Neue"/>
                <a:ea typeface="Helvetica Neue"/>
                <a:cs typeface="Helvetica Neue"/>
                <a:sym typeface="Helvetica Neue"/>
              </a:defRPr>
            </a:lvl6pPr>
            <a:lvl7pPr lvl="6" marR="0" rtl="0" algn="ctr">
              <a:lnSpc>
                <a:spcPct val="100000"/>
              </a:lnSpc>
              <a:spcBef>
                <a:spcPts val="0"/>
              </a:spcBef>
              <a:spcAft>
                <a:spcPts val="0"/>
              </a:spcAft>
              <a:buClr>
                <a:srgbClr val="FFFFFF"/>
              </a:buClr>
              <a:buSzPts val="12800"/>
              <a:buFont typeface="Helvetica Neue"/>
              <a:buNone/>
              <a:defRPr b="0" i="0" sz="12800" u="none" cap="none" strike="noStrike">
                <a:solidFill>
                  <a:srgbClr val="FFFFFF"/>
                </a:solidFill>
                <a:latin typeface="Helvetica Neue"/>
                <a:ea typeface="Helvetica Neue"/>
                <a:cs typeface="Helvetica Neue"/>
                <a:sym typeface="Helvetica Neue"/>
              </a:defRPr>
            </a:lvl7pPr>
            <a:lvl8pPr lvl="7" marR="0" rtl="0" algn="ctr">
              <a:lnSpc>
                <a:spcPct val="100000"/>
              </a:lnSpc>
              <a:spcBef>
                <a:spcPts val="0"/>
              </a:spcBef>
              <a:spcAft>
                <a:spcPts val="0"/>
              </a:spcAft>
              <a:buClr>
                <a:srgbClr val="FFFFFF"/>
              </a:buClr>
              <a:buSzPts val="12800"/>
              <a:buFont typeface="Helvetica Neue"/>
              <a:buNone/>
              <a:defRPr b="0" i="0" sz="12800" u="none" cap="none" strike="noStrike">
                <a:solidFill>
                  <a:srgbClr val="FFFFFF"/>
                </a:solidFill>
                <a:latin typeface="Helvetica Neue"/>
                <a:ea typeface="Helvetica Neue"/>
                <a:cs typeface="Helvetica Neue"/>
                <a:sym typeface="Helvetica Neue"/>
              </a:defRPr>
            </a:lvl8pPr>
            <a:lvl9pPr lvl="8" marR="0" rtl="0" algn="ctr">
              <a:lnSpc>
                <a:spcPct val="100000"/>
              </a:lnSpc>
              <a:spcBef>
                <a:spcPts val="0"/>
              </a:spcBef>
              <a:spcAft>
                <a:spcPts val="0"/>
              </a:spcAft>
              <a:buClr>
                <a:srgbClr val="FFFFFF"/>
              </a:buClr>
              <a:buSzPts val="12800"/>
              <a:buFont typeface="Helvetica Neue"/>
              <a:buNone/>
              <a:defRPr b="0" i="0" sz="12800" u="none" cap="none" strike="noStrike">
                <a:solidFill>
                  <a:srgbClr val="FFFFFF"/>
                </a:solidFill>
                <a:latin typeface="Helvetica Neue"/>
                <a:ea typeface="Helvetica Neue"/>
                <a:cs typeface="Helvetica Neue"/>
                <a:sym typeface="Helvetica Neue"/>
              </a:defRPr>
            </a:lvl9pPr>
          </a:lstStyle>
          <a:p/>
        </p:txBody>
      </p:sp>
      <p:sp>
        <p:nvSpPr>
          <p:cNvPr id="16" name="Google Shape;16;g134b4b66696_0_20"/>
          <p:cNvSpPr txBox="1"/>
          <p:nvPr>
            <p:ph idx="12" type="sldNum"/>
          </p:nvPr>
        </p:nvSpPr>
        <p:spPr>
          <a:xfrm>
            <a:off x="11939981" y="14089062"/>
            <a:ext cx="494400" cy="513600"/>
          </a:xfrm>
          <a:prstGeom prst="rect">
            <a:avLst/>
          </a:prstGeom>
          <a:noFill/>
          <a:ln>
            <a:noFill/>
          </a:ln>
        </p:spPr>
        <p:txBody>
          <a:bodyPr anchorCtr="0" anchor="t" bIns="71425" lIns="71425" spcFirstLastPara="1" rIns="71425" wrap="square" tIns="71425">
            <a:spAutoFit/>
          </a:bodyPr>
          <a:lstStyle>
            <a:lvl1pPr indent="0" lvl="0" marL="0" marR="0" rtl="0" algn="ctr">
              <a:lnSpc>
                <a:spcPct val="100000"/>
              </a:lnSpc>
              <a:spcBef>
                <a:spcPts val="0"/>
              </a:spcBef>
              <a:spcAft>
                <a:spcPts val="0"/>
              </a:spcAft>
              <a:buClr>
                <a:srgbClr val="FFFFFF"/>
              </a:buClr>
              <a:buSzPts val="2400"/>
              <a:buFont typeface="Helvetica Neue Light"/>
              <a:buNone/>
              <a:defRPr b="0" i="0" sz="2400" u="none" cap="none" strike="noStrike">
                <a:solidFill>
                  <a:srgbClr val="FFFFFF"/>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FFFFFF"/>
              </a:buClr>
              <a:buSzPts val="2400"/>
              <a:buFont typeface="Helvetica Neue Light"/>
              <a:buNone/>
              <a:defRPr b="0" i="0" sz="2400" u="none" cap="none" strike="noStrike">
                <a:solidFill>
                  <a:srgbClr val="FFFFFF"/>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FFFFFF"/>
              </a:buClr>
              <a:buSzPts val="2400"/>
              <a:buFont typeface="Helvetica Neue Light"/>
              <a:buNone/>
              <a:defRPr b="0" i="0" sz="2400" u="none" cap="none" strike="noStrike">
                <a:solidFill>
                  <a:srgbClr val="FFFFFF"/>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FFFFFF"/>
              </a:buClr>
              <a:buSzPts val="2400"/>
              <a:buFont typeface="Helvetica Neue Light"/>
              <a:buNone/>
              <a:defRPr b="0" i="0" sz="2400" u="none" cap="none" strike="noStrike">
                <a:solidFill>
                  <a:srgbClr val="FFFFFF"/>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FFFFFF"/>
              </a:buClr>
              <a:buSzPts val="2400"/>
              <a:buFont typeface="Helvetica Neue Light"/>
              <a:buNone/>
              <a:defRPr b="0" i="0" sz="2400" u="none" cap="none" strike="noStrike">
                <a:solidFill>
                  <a:srgbClr val="FFFFFF"/>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FFFFFF"/>
              </a:buClr>
              <a:buSzPts val="2400"/>
              <a:buFont typeface="Helvetica Neue Light"/>
              <a:buNone/>
              <a:defRPr b="0" i="0" sz="2400" u="none" cap="none" strike="noStrike">
                <a:solidFill>
                  <a:srgbClr val="FFFFFF"/>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FFFFFF"/>
              </a:buClr>
              <a:buSzPts val="2400"/>
              <a:buFont typeface="Helvetica Neue Light"/>
              <a:buNone/>
              <a:defRPr b="0" i="0" sz="2400" u="none" cap="none" strike="noStrike">
                <a:solidFill>
                  <a:srgbClr val="FFFFFF"/>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FFFFFF"/>
              </a:buClr>
              <a:buSzPts val="2400"/>
              <a:buFont typeface="Helvetica Neue Light"/>
              <a:buNone/>
              <a:defRPr b="0" i="0" sz="2400" u="none" cap="none" strike="noStrike">
                <a:solidFill>
                  <a:srgbClr val="FFFFFF"/>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FFFFFF"/>
              </a:buClr>
              <a:buSzPts val="2400"/>
              <a:buFont typeface="Helvetica Neue Light"/>
              <a:buNone/>
              <a:defRPr b="0" i="0" sz="2400" u="none" cap="none" strike="noStrike">
                <a:solidFill>
                  <a:srgbClr val="FFFFFF"/>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s-CO"/>
              <a:t>‹#›</a:t>
            </a:fld>
            <a:endParaRPr/>
          </a:p>
        </p:txBody>
      </p:sp>
    </p:spTree>
  </p:cSld>
  <p:clrMap accent1="accent1" accent2="accent2" accent3="accent3" accent4="accent4" accent5="accent5" accent6="accent6" bg1="lt1" bg2="dk2" tx1="dk1" tx2="lt2" folHlink="folHlink" hlink="hlink"/>
  <p:sldLayoutIdLst>
    <p:sldLayoutId id="2147483651"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4.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4.png"/><Relationship Id="rId4" Type="http://schemas.openxmlformats.org/officeDocument/2006/relationships/image" Target="../media/image1.png"/><Relationship Id="rId5" Type="http://schemas.openxmlformats.org/officeDocument/2006/relationships/image" Target="../media/image7.png"/><Relationship Id="rId6"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4.png"/><Relationship Id="rId4" Type="http://schemas.openxmlformats.org/officeDocument/2006/relationships/image" Target="../media/image18.png"/><Relationship Id="rId5" Type="http://schemas.openxmlformats.org/officeDocument/2006/relationships/image" Target="../media/image23.png"/><Relationship Id="rId6" Type="http://schemas.openxmlformats.org/officeDocument/2006/relationships/image" Target="../media/image25.png"/><Relationship Id="rId7"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4.png"/><Relationship Id="rId4" Type="http://schemas.openxmlformats.org/officeDocument/2006/relationships/image" Target="../media/image21.png"/><Relationship Id="rId5" Type="http://schemas.openxmlformats.org/officeDocument/2006/relationships/image" Target="../media/image10.png"/><Relationship Id="rId6" Type="http://schemas.openxmlformats.org/officeDocument/2006/relationships/image" Target="../media/image11.png"/><Relationship Id="rId7"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4.png"/><Relationship Id="rId4" Type="http://schemas.openxmlformats.org/officeDocument/2006/relationships/image" Target="../media/image14.png"/><Relationship Id="rId5" Type="http://schemas.openxmlformats.org/officeDocument/2006/relationships/image" Target="../media/image1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4.png"/><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4.png"/><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4.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4.png"/><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4.png"/><Relationship Id="rId4" Type="http://schemas.openxmlformats.org/officeDocument/2006/relationships/hyperlink" Target="https://acortar.link/A80Aqd" TargetMode="External"/><Relationship Id="rId5" Type="http://schemas.openxmlformats.org/officeDocument/2006/relationships/image" Target="../media/image1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4.png"/><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4.png"/><Relationship Id="rId4" Type="http://schemas.openxmlformats.org/officeDocument/2006/relationships/hyperlink" Target="https://github.com/HernanTo/Proyecto-Arc-ngeles" TargetMode="External"/><Relationship Id="rId5" Type="http://schemas.openxmlformats.org/officeDocument/2006/relationships/image" Target="../media/image2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4.png"/><Relationship Id="rId4" Type="http://schemas.openxmlformats.org/officeDocument/2006/relationships/hyperlink" Target="https://www.google.com/maps/place/Fundaci%C3%B3n+Arc%C3%A1ngeles/@4.6919044,-74.0500507,206m/data=!3m2!1e3!4b1!4m5!3m4!1s0x8e3f9ab94f8efb21:0x6eb6f4d3a026bd51!8m2!3d4.6919044!4d-74.0495035" TargetMode="External"/><Relationship Id="rId5"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4.png"/><Relationship Id="rId4" Type="http://schemas.openxmlformats.org/officeDocument/2006/relationships/image" Target="../media/image2.png"/><Relationship Id="rId5" Type="http://schemas.openxmlformats.org/officeDocument/2006/relationships/hyperlink" Target="https://docs.google.com/document/d/1I3e6LHG47mIZmg1kO_7AIY1rDTOKUKnV/edit?usp=sharing&amp;ouid=104337065899970235849&amp;rtpof=true&amp;sd=true"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4" name="Shape 24"/>
        <p:cNvGrpSpPr/>
        <p:nvPr/>
      </p:nvGrpSpPr>
      <p:grpSpPr>
        <a:xfrm>
          <a:off x="0" y="0"/>
          <a:ext cx="0" cy="0"/>
          <a:chOff x="0" y="0"/>
          <a:chExt cx="0" cy="0"/>
        </a:xfrm>
      </p:grpSpPr>
      <p:sp>
        <p:nvSpPr>
          <p:cNvPr id="25" name="Google Shape;25;p1"/>
          <p:cNvSpPr txBox="1"/>
          <p:nvPr/>
        </p:nvSpPr>
        <p:spPr>
          <a:xfrm>
            <a:off x="9523950" y="6299300"/>
            <a:ext cx="5336100" cy="2222400"/>
          </a:xfrm>
          <a:prstGeom prst="rect">
            <a:avLst/>
          </a:prstGeom>
          <a:noFill/>
          <a:ln>
            <a:noFill/>
          </a:ln>
        </p:spPr>
        <p:txBody>
          <a:bodyPr anchorCtr="0" anchor="ctr" bIns="71425" lIns="71425" spcFirstLastPara="1" rIns="71425" wrap="square" tIns="71425">
            <a:spAutoFit/>
          </a:bodyPr>
          <a:lstStyle/>
          <a:p>
            <a:pPr indent="0" lvl="0" marL="0" marR="0" rtl="0" algn="ctr">
              <a:lnSpc>
                <a:spcPct val="100000"/>
              </a:lnSpc>
              <a:spcBef>
                <a:spcPts val="0"/>
              </a:spcBef>
              <a:spcAft>
                <a:spcPts val="0"/>
              </a:spcAft>
              <a:buClr>
                <a:srgbClr val="FB4C0F"/>
              </a:buClr>
              <a:buSzPts val="13800"/>
              <a:buFont typeface="Arial"/>
              <a:buNone/>
            </a:pPr>
            <a:r>
              <a:rPr b="0" i="0" lang="es-CO" sz="13500" u="none" cap="none" strike="noStrike">
                <a:solidFill>
                  <a:srgbClr val="FB4C0F"/>
                </a:solidFill>
                <a:latin typeface="Coda"/>
                <a:ea typeface="Coda"/>
                <a:cs typeface="Coda"/>
                <a:sym typeface="Coda"/>
              </a:rPr>
              <a:t>Arca</a:t>
            </a:r>
            <a:endParaRPr b="0" i="0" sz="13500" u="none" cap="none" strike="noStrike">
              <a:solidFill>
                <a:srgbClr val="000000"/>
              </a:solidFill>
              <a:latin typeface="Coda"/>
              <a:ea typeface="Coda"/>
              <a:cs typeface="Coda"/>
              <a:sym typeface="Coda"/>
            </a:endParaRPr>
          </a:p>
        </p:txBody>
      </p:sp>
      <p:sp>
        <p:nvSpPr>
          <p:cNvPr id="26" name="Google Shape;26;p1"/>
          <p:cNvSpPr txBox="1"/>
          <p:nvPr/>
        </p:nvSpPr>
        <p:spPr>
          <a:xfrm>
            <a:off x="9661650" y="8521700"/>
            <a:ext cx="5060700" cy="698400"/>
          </a:xfrm>
          <a:prstGeom prst="rect">
            <a:avLst/>
          </a:prstGeom>
          <a:noFill/>
          <a:ln>
            <a:noFill/>
          </a:ln>
        </p:spPr>
        <p:txBody>
          <a:bodyPr anchorCtr="0" anchor="ctr" bIns="71425" lIns="71425" spcFirstLastPara="1" rIns="71425" wrap="square" tIns="71425">
            <a:spAutoFit/>
          </a:bodyPr>
          <a:lstStyle/>
          <a:p>
            <a:pPr indent="0" lvl="0" marL="0" marR="0" rtl="0" algn="ctr">
              <a:lnSpc>
                <a:spcPct val="100000"/>
              </a:lnSpc>
              <a:spcBef>
                <a:spcPts val="0"/>
              </a:spcBef>
              <a:spcAft>
                <a:spcPts val="0"/>
              </a:spcAft>
              <a:buClr>
                <a:srgbClr val="FB4C0F"/>
              </a:buClr>
              <a:buSzPts val="3600"/>
              <a:buFont typeface="Arial"/>
              <a:buNone/>
            </a:pPr>
            <a:r>
              <a:rPr b="0" i="1" lang="es-CO" sz="3600" u="none" cap="none" strike="noStrike">
                <a:solidFill>
                  <a:schemeClr val="dk1"/>
                </a:solidFill>
                <a:latin typeface="Nanum Gothic Coding"/>
                <a:ea typeface="Nanum Gothic Coding"/>
                <a:cs typeface="Nanum Gothic Coding"/>
                <a:sym typeface="Nanum Gothic Coding"/>
              </a:rPr>
              <a:t>Proyecto Formativo</a:t>
            </a:r>
            <a:endParaRPr b="0" i="1" sz="4400" u="none" cap="none" strike="noStrike">
              <a:solidFill>
                <a:schemeClr val="dk1"/>
              </a:solidFill>
              <a:latin typeface="Nanum Gothic Coding"/>
              <a:ea typeface="Nanum Gothic Coding"/>
              <a:cs typeface="Nanum Gothic Coding"/>
              <a:sym typeface="Nanum Gothic Coding"/>
            </a:endParaRPr>
          </a:p>
        </p:txBody>
      </p:sp>
      <p:sp>
        <p:nvSpPr>
          <p:cNvPr id="27" name="Google Shape;27;p1"/>
          <p:cNvSpPr txBox="1"/>
          <p:nvPr/>
        </p:nvSpPr>
        <p:spPr>
          <a:xfrm>
            <a:off x="9523950" y="9448700"/>
            <a:ext cx="5336100" cy="698400"/>
          </a:xfrm>
          <a:prstGeom prst="rect">
            <a:avLst/>
          </a:prstGeom>
          <a:noFill/>
          <a:ln>
            <a:noFill/>
          </a:ln>
        </p:spPr>
        <p:txBody>
          <a:bodyPr anchorCtr="0" anchor="ctr" bIns="71425" lIns="71425" spcFirstLastPara="1" rIns="71425" wrap="square" tIns="71425">
            <a:spAutoFit/>
          </a:bodyPr>
          <a:lstStyle/>
          <a:p>
            <a:pPr indent="0" lvl="0" marL="0" marR="0" rtl="0" algn="ctr">
              <a:lnSpc>
                <a:spcPct val="100000"/>
              </a:lnSpc>
              <a:spcBef>
                <a:spcPts val="0"/>
              </a:spcBef>
              <a:spcAft>
                <a:spcPts val="0"/>
              </a:spcAft>
              <a:buClr>
                <a:schemeClr val="dk1"/>
              </a:buClr>
              <a:buSzPts val="4400"/>
              <a:buFont typeface="Arial"/>
              <a:buNone/>
            </a:pPr>
            <a:r>
              <a:rPr b="0" i="1" lang="es-CO" sz="3600" u="none" cap="none" strike="noStrike">
                <a:solidFill>
                  <a:schemeClr val="dk1"/>
                </a:solidFill>
                <a:latin typeface="Nanum Gothic Coding"/>
                <a:ea typeface="Nanum Gothic Coding"/>
                <a:cs typeface="Nanum Gothic Coding"/>
                <a:sym typeface="Nanum Gothic Coding"/>
              </a:rPr>
              <a:t>CEET</a:t>
            </a:r>
            <a:endParaRPr b="0" i="1" sz="3600" u="none" cap="none" strike="noStrike">
              <a:solidFill>
                <a:srgbClr val="FFFFFF"/>
              </a:solidFill>
              <a:latin typeface="Nanum Gothic Coding"/>
              <a:ea typeface="Nanum Gothic Coding"/>
              <a:cs typeface="Nanum Gothic Coding"/>
              <a:sym typeface="Nanum Gothic Coding"/>
            </a:endParaRPr>
          </a:p>
        </p:txBody>
      </p:sp>
      <p:sp>
        <p:nvSpPr>
          <p:cNvPr id="28" name="Google Shape;28;p1"/>
          <p:cNvSpPr txBox="1"/>
          <p:nvPr/>
        </p:nvSpPr>
        <p:spPr>
          <a:xfrm>
            <a:off x="9661650" y="5600900"/>
            <a:ext cx="5060700" cy="698400"/>
          </a:xfrm>
          <a:prstGeom prst="rect">
            <a:avLst/>
          </a:prstGeom>
          <a:noFill/>
          <a:ln>
            <a:noFill/>
          </a:ln>
        </p:spPr>
        <p:txBody>
          <a:bodyPr anchorCtr="0" anchor="ctr" bIns="71425" lIns="71425" spcFirstLastPara="1" rIns="71425" wrap="square" tIns="71425">
            <a:spAutoFit/>
          </a:bodyPr>
          <a:lstStyle/>
          <a:p>
            <a:pPr indent="0" lvl="0" marL="0" marR="0" rtl="0" algn="ctr">
              <a:lnSpc>
                <a:spcPct val="100000"/>
              </a:lnSpc>
              <a:spcBef>
                <a:spcPts val="0"/>
              </a:spcBef>
              <a:spcAft>
                <a:spcPts val="0"/>
              </a:spcAft>
              <a:buClr>
                <a:srgbClr val="FB4C0F"/>
              </a:buClr>
              <a:buSzPts val="3600"/>
              <a:buFont typeface="Arial"/>
              <a:buNone/>
            </a:pPr>
            <a:r>
              <a:rPr b="0" i="1" lang="es-CO" sz="3600" u="none" cap="none" strike="noStrike">
                <a:solidFill>
                  <a:schemeClr val="dk1"/>
                </a:solidFill>
                <a:latin typeface="Nanum Gothic Coding"/>
                <a:ea typeface="Nanum Gothic Coding"/>
                <a:cs typeface="Nanum Gothic Coding"/>
                <a:sym typeface="Nanum Gothic Coding"/>
              </a:rPr>
              <a:t>2468764 - ADSI</a:t>
            </a:r>
            <a:endParaRPr b="0" i="1" sz="3600" u="none" cap="none" strike="noStrike">
              <a:solidFill>
                <a:schemeClr val="dk1"/>
              </a:solidFill>
              <a:latin typeface="Nanum Gothic Coding"/>
              <a:ea typeface="Nanum Gothic Coding"/>
              <a:cs typeface="Nanum Gothic Coding"/>
              <a:sym typeface="Nanum Gothic Coding"/>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4" name="Shape 94"/>
        <p:cNvGrpSpPr/>
        <p:nvPr/>
      </p:nvGrpSpPr>
      <p:grpSpPr>
        <a:xfrm>
          <a:off x="0" y="0"/>
          <a:ext cx="0" cy="0"/>
          <a:chOff x="0" y="0"/>
          <a:chExt cx="0" cy="0"/>
        </a:xfrm>
      </p:grpSpPr>
      <p:sp>
        <p:nvSpPr>
          <p:cNvPr id="95" name="Google Shape;95;g134b4b66696_0_35"/>
          <p:cNvSpPr txBox="1"/>
          <p:nvPr/>
        </p:nvSpPr>
        <p:spPr>
          <a:xfrm>
            <a:off x="3642876" y="827503"/>
            <a:ext cx="19125600" cy="5850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SzPts val="3200"/>
              <a:buFont typeface="Arial"/>
              <a:buNone/>
            </a:pPr>
            <a:r>
              <a:rPr lang="es-CO" sz="3200">
                <a:solidFill>
                  <a:schemeClr val="dk1"/>
                </a:solidFill>
                <a:latin typeface="Coda"/>
                <a:ea typeface="Coda"/>
                <a:cs typeface="Coda"/>
                <a:sym typeface="Coda"/>
              </a:rPr>
              <a:t>2.  Correcciones Trimestres Pasados</a:t>
            </a:r>
            <a:endParaRPr sz="3200">
              <a:solidFill>
                <a:schemeClr val="dk1"/>
              </a:solidFill>
              <a:latin typeface="Coda"/>
              <a:ea typeface="Coda"/>
              <a:cs typeface="Coda"/>
              <a:sym typeface="Coda"/>
            </a:endParaRPr>
          </a:p>
        </p:txBody>
      </p:sp>
      <p:sp>
        <p:nvSpPr>
          <p:cNvPr id="96" name="Google Shape;96;g134b4b66696_0_35"/>
          <p:cNvSpPr txBox="1"/>
          <p:nvPr/>
        </p:nvSpPr>
        <p:spPr>
          <a:xfrm>
            <a:off x="2466000" y="1831625"/>
            <a:ext cx="19452000" cy="1293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CO" sz="7200">
                <a:solidFill>
                  <a:srgbClr val="FF6D00"/>
                </a:solidFill>
                <a:latin typeface="Coda"/>
                <a:ea typeface="Coda"/>
                <a:cs typeface="Coda"/>
                <a:sym typeface="Coda"/>
              </a:rPr>
              <a:t>2.2 Modelo Relacional</a:t>
            </a:r>
            <a:endParaRPr/>
          </a:p>
        </p:txBody>
      </p:sp>
      <p:pic>
        <p:nvPicPr>
          <p:cNvPr id="97" name="Google Shape;97;g134b4b66696_0_35"/>
          <p:cNvPicPr preferRelativeResize="0"/>
          <p:nvPr/>
        </p:nvPicPr>
        <p:blipFill rotWithShape="1">
          <a:blip r:embed="rId4">
            <a:alphaModFix/>
          </a:blip>
          <a:srcRect b="0" l="0" r="0" t="0"/>
          <a:stretch/>
        </p:blipFill>
        <p:spPr>
          <a:xfrm>
            <a:off x="2971800" y="1412499"/>
            <a:ext cx="17811900" cy="13377300"/>
          </a:xfrm>
          <a:prstGeom prst="roundRect">
            <a:avLst>
              <a:gd fmla="val 3952" name="adj"/>
            </a:avLst>
          </a:prstGeom>
          <a:noFill/>
          <a:ln>
            <a:noFill/>
          </a:ln>
        </p:spPr>
      </p:pic>
      <p:sp>
        <p:nvSpPr>
          <p:cNvPr id="98" name="Google Shape;98;g134b4b66696_0_35"/>
          <p:cNvSpPr txBox="1"/>
          <p:nvPr/>
        </p:nvSpPr>
        <p:spPr>
          <a:xfrm>
            <a:off x="2629201" y="14665678"/>
            <a:ext cx="191256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3200"/>
              <a:buFont typeface="Arial"/>
              <a:buNone/>
            </a:pPr>
            <a:r>
              <a:rPr lang="es-CO" sz="3200">
                <a:solidFill>
                  <a:schemeClr val="dk1"/>
                </a:solidFill>
                <a:latin typeface="Coda"/>
                <a:ea typeface="Coda"/>
                <a:cs typeface="Coda"/>
                <a:sym typeface="Coda"/>
              </a:rPr>
              <a:t>Correcciones 1ER y 2DO TRIM</a:t>
            </a:r>
            <a:endParaRPr b="0" i="0" sz="1400" u="none" cap="none" strike="noStrike">
              <a:solidFill>
                <a:srgbClr val="000000"/>
              </a:solidFill>
              <a:latin typeface="Coda"/>
              <a:ea typeface="Coda"/>
              <a:cs typeface="Coda"/>
              <a:sym typeface="Coda"/>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2" name="Shape 102"/>
        <p:cNvGrpSpPr/>
        <p:nvPr/>
      </p:nvGrpSpPr>
      <p:grpSpPr>
        <a:xfrm>
          <a:off x="0" y="0"/>
          <a:ext cx="0" cy="0"/>
          <a:chOff x="0" y="0"/>
          <a:chExt cx="0" cy="0"/>
        </a:xfrm>
      </p:grpSpPr>
      <p:sp>
        <p:nvSpPr>
          <p:cNvPr id="103" name="Google Shape;103;g134b4b66696_0_54"/>
          <p:cNvSpPr txBox="1"/>
          <p:nvPr/>
        </p:nvSpPr>
        <p:spPr>
          <a:xfrm>
            <a:off x="4260147" y="6981200"/>
            <a:ext cx="15863700" cy="17856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6D00"/>
              </a:buClr>
              <a:buSzPts val="11000"/>
              <a:buFont typeface="Arial"/>
              <a:buNone/>
            </a:pPr>
            <a:r>
              <a:rPr lang="es-CO" sz="11000">
                <a:solidFill>
                  <a:srgbClr val="FF6D00"/>
                </a:solidFill>
                <a:latin typeface="Coda"/>
                <a:ea typeface="Coda"/>
                <a:cs typeface="Coda"/>
                <a:sym typeface="Coda"/>
              </a:rPr>
              <a:t>3. Construcción de la BD</a:t>
            </a:r>
            <a:endParaRPr b="0" i="0" sz="1400" u="none" cap="none" strike="noStrike">
              <a:solidFill>
                <a:srgbClr val="000000"/>
              </a:solidFill>
              <a:latin typeface="Coda"/>
              <a:ea typeface="Coda"/>
              <a:cs typeface="Coda"/>
              <a:sym typeface="Coda"/>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7" name="Shape 107"/>
        <p:cNvGrpSpPr/>
        <p:nvPr/>
      </p:nvGrpSpPr>
      <p:grpSpPr>
        <a:xfrm>
          <a:off x="0" y="0"/>
          <a:ext cx="0" cy="0"/>
          <a:chOff x="0" y="0"/>
          <a:chExt cx="0" cy="0"/>
        </a:xfrm>
      </p:grpSpPr>
      <p:sp>
        <p:nvSpPr>
          <p:cNvPr id="108" name="Google Shape;108;g134b4b66696_0_48"/>
          <p:cNvSpPr txBox="1"/>
          <p:nvPr/>
        </p:nvSpPr>
        <p:spPr>
          <a:xfrm>
            <a:off x="3642876" y="827503"/>
            <a:ext cx="191256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3200"/>
              <a:buFont typeface="Arial"/>
              <a:buNone/>
            </a:pPr>
            <a:r>
              <a:rPr lang="es-CO" sz="3200">
                <a:solidFill>
                  <a:schemeClr val="dk1"/>
                </a:solidFill>
                <a:latin typeface="Coda"/>
                <a:ea typeface="Coda"/>
                <a:cs typeface="Coda"/>
                <a:sym typeface="Coda"/>
              </a:rPr>
              <a:t>3. Construcción de la BD</a:t>
            </a:r>
            <a:endParaRPr b="0" i="0" sz="1400" u="none" cap="none" strike="noStrike">
              <a:solidFill>
                <a:srgbClr val="000000"/>
              </a:solidFill>
              <a:latin typeface="Coda"/>
              <a:ea typeface="Coda"/>
              <a:cs typeface="Coda"/>
              <a:sym typeface="Coda"/>
            </a:endParaRPr>
          </a:p>
        </p:txBody>
      </p:sp>
      <p:sp>
        <p:nvSpPr>
          <p:cNvPr id="109" name="Google Shape;109;g134b4b66696_0_48"/>
          <p:cNvSpPr txBox="1"/>
          <p:nvPr/>
        </p:nvSpPr>
        <p:spPr>
          <a:xfrm>
            <a:off x="2466000" y="1831625"/>
            <a:ext cx="19452000" cy="1293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CO" sz="7200">
                <a:solidFill>
                  <a:srgbClr val="FF6D00"/>
                </a:solidFill>
                <a:latin typeface="Coda"/>
                <a:ea typeface="Coda"/>
                <a:cs typeface="Coda"/>
                <a:sym typeface="Coda"/>
              </a:rPr>
              <a:t>Uso de sentencias DDL</a:t>
            </a:r>
            <a:endParaRPr/>
          </a:p>
        </p:txBody>
      </p:sp>
      <p:sp>
        <p:nvSpPr>
          <p:cNvPr id="110" name="Google Shape;110;g134b4b66696_0_48"/>
          <p:cNvSpPr txBox="1"/>
          <p:nvPr/>
        </p:nvSpPr>
        <p:spPr>
          <a:xfrm>
            <a:off x="2629201" y="14665678"/>
            <a:ext cx="191256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3200"/>
              <a:buFont typeface="Arial"/>
              <a:buNone/>
            </a:pPr>
            <a:r>
              <a:rPr lang="es-CO" sz="3200">
                <a:solidFill>
                  <a:schemeClr val="dk1"/>
                </a:solidFill>
                <a:latin typeface="Coda"/>
                <a:ea typeface="Coda"/>
                <a:cs typeface="Coda"/>
                <a:sym typeface="Coda"/>
              </a:rPr>
              <a:t>Correcciones 1ER y 2DO TRIM</a:t>
            </a:r>
            <a:endParaRPr b="0" i="0" sz="1400" u="none" cap="none" strike="noStrike">
              <a:solidFill>
                <a:srgbClr val="000000"/>
              </a:solidFill>
              <a:latin typeface="Coda"/>
              <a:ea typeface="Coda"/>
              <a:cs typeface="Coda"/>
              <a:sym typeface="Coda"/>
            </a:endParaRPr>
          </a:p>
        </p:txBody>
      </p:sp>
      <p:pic>
        <p:nvPicPr>
          <p:cNvPr id="111" name="Google Shape;111;g134b4b66696_0_48"/>
          <p:cNvPicPr preferRelativeResize="0"/>
          <p:nvPr/>
        </p:nvPicPr>
        <p:blipFill>
          <a:blip r:embed="rId4">
            <a:alphaModFix/>
          </a:blip>
          <a:stretch>
            <a:fillRect/>
          </a:stretch>
        </p:blipFill>
        <p:spPr>
          <a:xfrm>
            <a:off x="4080850" y="3305850"/>
            <a:ext cx="6715200" cy="2857800"/>
          </a:xfrm>
          <a:prstGeom prst="roundRect">
            <a:avLst>
              <a:gd fmla="val 17642" name="adj"/>
            </a:avLst>
          </a:prstGeom>
          <a:noFill/>
          <a:ln>
            <a:noFill/>
          </a:ln>
        </p:spPr>
      </p:pic>
      <p:pic>
        <p:nvPicPr>
          <p:cNvPr id="112" name="Google Shape;112;g134b4b66696_0_48"/>
          <p:cNvPicPr preferRelativeResize="0"/>
          <p:nvPr/>
        </p:nvPicPr>
        <p:blipFill>
          <a:blip r:embed="rId5">
            <a:alphaModFix/>
          </a:blip>
          <a:stretch>
            <a:fillRect/>
          </a:stretch>
        </p:blipFill>
        <p:spPr>
          <a:xfrm>
            <a:off x="12010825" y="3305838"/>
            <a:ext cx="8739600" cy="9466500"/>
          </a:xfrm>
          <a:prstGeom prst="roundRect">
            <a:avLst>
              <a:gd fmla="val 6294" name="adj"/>
            </a:avLst>
          </a:prstGeom>
          <a:noFill/>
          <a:ln>
            <a:noFill/>
          </a:ln>
        </p:spPr>
      </p:pic>
      <p:pic>
        <p:nvPicPr>
          <p:cNvPr id="113" name="Google Shape;113;g134b4b66696_0_48"/>
          <p:cNvPicPr preferRelativeResize="0"/>
          <p:nvPr/>
        </p:nvPicPr>
        <p:blipFill>
          <a:blip r:embed="rId6">
            <a:alphaModFix/>
          </a:blip>
          <a:stretch>
            <a:fillRect/>
          </a:stretch>
        </p:blipFill>
        <p:spPr>
          <a:xfrm>
            <a:off x="4080850" y="6588250"/>
            <a:ext cx="6715200" cy="6184200"/>
          </a:xfrm>
          <a:prstGeom prst="roundRect">
            <a:avLst>
              <a:gd fmla="val 6768" name="adj"/>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7" name="Shape 117"/>
        <p:cNvGrpSpPr/>
        <p:nvPr/>
      </p:nvGrpSpPr>
      <p:grpSpPr>
        <a:xfrm>
          <a:off x="0" y="0"/>
          <a:ext cx="0" cy="0"/>
          <a:chOff x="0" y="0"/>
          <a:chExt cx="0" cy="0"/>
        </a:xfrm>
      </p:grpSpPr>
      <p:sp>
        <p:nvSpPr>
          <p:cNvPr id="118" name="Google Shape;118;g134b4b66696_0_62"/>
          <p:cNvSpPr txBox="1"/>
          <p:nvPr/>
        </p:nvSpPr>
        <p:spPr>
          <a:xfrm>
            <a:off x="4260147" y="5288150"/>
            <a:ext cx="15863700" cy="5171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6D00"/>
              </a:buClr>
              <a:buSzPts val="11000"/>
              <a:buFont typeface="Arial"/>
              <a:buNone/>
            </a:pPr>
            <a:r>
              <a:rPr lang="es-CO" sz="11000">
                <a:solidFill>
                  <a:srgbClr val="FF6D00"/>
                </a:solidFill>
                <a:latin typeface="Coda"/>
                <a:ea typeface="Coda"/>
                <a:cs typeface="Coda"/>
                <a:sym typeface="Coda"/>
              </a:rPr>
              <a:t>4. Datos insertados </a:t>
            </a:r>
            <a:br>
              <a:rPr lang="es-CO" sz="11000">
                <a:solidFill>
                  <a:srgbClr val="FF6D00"/>
                </a:solidFill>
                <a:latin typeface="Coda"/>
                <a:ea typeface="Coda"/>
                <a:cs typeface="Coda"/>
                <a:sym typeface="Coda"/>
              </a:rPr>
            </a:br>
            <a:r>
              <a:rPr lang="es-CO" sz="11000">
                <a:solidFill>
                  <a:srgbClr val="FF6D00"/>
                </a:solidFill>
                <a:latin typeface="Coda"/>
                <a:ea typeface="Coda"/>
                <a:cs typeface="Coda"/>
                <a:sym typeface="Coda"/>
              </a:rPr>
              <a:t>- </a:t>
            </a:r>
            <a:br>
              <a:rPr lang="es-CO" sz="11000">
                <a:solidFill>
                  <a:srgbClr val="FF6D00"/>
                </a:solidFill>
                <a:latin typeface="Coda"/>
                <a:ea typeface="Coda"/>
                <a:cs typeface="Coda"/>
                <a:sym typeface="Coda"/>
              </a:rPr>
            </a:br>
            <a:r>
              <a:rPr lang="es-CO" sz="11000">
                <a:solidFill>
                  <a:srgbClr val="FF6D00"/>
                </a:solidFill>
                <a:latin typeface="Coda"/>
                <a:ea typeface="Coda"/>
                <a:cs typeface="Coda"/>
                <a:sym typeface="Coda"/>
              </a:rPr>
              <a:t>Consultas</a:t>
            </a:r>
            <a:endParaRPr b="0" i="0" sz="1400" u="none" cap="none" strike="noStrike">
              <a:solidFill>
                <a:srgbClr val="000000"/>
              </a:solidFill>
              <a:latin typeface="Coda"/>
              <a:ea typeface="Coda"/>
              <a:cs typeface="Coda"/>
              <a:sym typeface="Coda"/>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2" name="Shape 122"/>
        <p:cNvGrpSpPr/>
        <p:nvPr/>
      </p:nvGrpSpPr>
      <p:grpSpPr>
        <a:xfrm>
          <a:off x="0" y="0"/>
          <a:ext cx="0" cy="0"/>
          <a:chOff x="0" y="0"/>
          <a:chExt cx="0" cy="0"/>
        </a:xfrm>
      </p:grpSpPr>
      <p:sp>
        <p:nvSpPr>
          <p:cNvPr id="123" name="Google Shape;123;g12012655f15_0_15"/>
          <p:cNvSpPr txBox="1"/>
          <p:nvPr/>
        </p:nvSpPr>
        <p:spPr>
          <a:xfrm>
            <a:off x="7325100" y="2419950"/>
            <a:ext cx="9733800" cy="9696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3200"/>
              <a:buFont typeface="Arial"/>
              <a:buNone/>
            </a:pPr>
            <a:r>
              <a:rPr lang="es-CO" sz="5700">
                <a:solidFill>
                  <a:srgbClr val="FB4C0F"/>
                </a:solidFill>
                <a:latin typeface="Coda"/>
                <a:ea typeface="Coda"/>
                <a:cs typeface="Coda"/>
                <a:sym typeface="Coda"/>
              </a:rPr>
              <a:t>Uso de </a:t>
            </a:r>
            <a:r>
              <a:rPr lang="es-CO" sz="5700">
                <a:solidFill>
                  <a:srgbClr val="FB4C0F"/>
                </a:solidFill>
                <a:latin typeface="Coda"/>
                <a:ea typeface="Coda"/>
                <a:cs typeface="Coda"/>
                <a:sym typeface="Coda"/>
              </a:rPr>
              <a:t>sentencias</a:t>
            </a:r>
            <a:r>
              <a:rPr lang="es-CO" sz="5700">
                <a:solidFill>
                  <a:srgbClr val="FB4C0F"/>
                </a:solidFill>
                <a:latin typeface="Coda"/>
                <a:ea typeface="Coda"/>
                <a:cs typeface="Coda"/>
                <a:sym typeface="Coda"/>
              </a:rPr>
              <a:t> DML</a:t>
            </a:r>
            <a:endParaRPr i="0" sz="6000" u="none" cap="none" strike="noStrike">
              <a:solidFill>
                <a:srgbClr val="FB4C0F"/>
              </a:solidFill>
              <a:latin typeface="Coda"/>
              <a:ea typeface="Coda"/>
              <a:cs typeface="Coda"/>
              <a:sym typeface="Coda"/>
            </a:endParaRPr>
          </a:p>
        </p:txBody>
      </p:sp>
      <p:sp>
        <p:nvSpPr>
          <p:cNvPr id="124" name="Google Shape;124;g12012655f15_0_15"/>
          <p:cNvSpPr txBox="1"/>
          <p:nvPr/>
        </p:nvSpPr>
        <p:spPr>
          <a:xfrm>
            <a:off x="3642876" y="827503"/>
            <a:ext cx="191256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3200"/>
              <a:buFont typeface="Arial"/>
              <a:buNone/>
            </a:pPr>
            <a:r>
              <a:rPr lang="es-CO" sz="3200">
                <a:solidFill>
                  <a:schemeClr val="dk1"/>
                </a:solidFill>
                <a:latin typeface="Coda"/>
                <a:ea typeface="Coda"/>
                <a:cs typeface="Coda"/>
                <a:sym typeface="Coda"/>
              </a:rPr>
              <a:t>4. Datos insertados - Consultas</a:t>
            </a:r>
            <a:endParaRPr b="0" i="0" sz="1400" u="none" cap="none" strike="noStrike">
              <a:solidFill>
                <a:srgbClr val="000000"/>
              </a:solidFill>
              <a:latin typeface="Coda"/>
              <a:ea typeface="Coda"/>
              <a:cs typeface="Coda"/>
              <a:sym typeface="Coda"/>
            </a:endParaRPr>
          </a:p>
        </p:txBody>
      </p:sp>
      <p:pic>
        <p:nvPicPr>
          <p:cNvPr id="125" name="Google Shape;125;g12012655f15_0_15"/>
          <p:cNvPicPr preferRelativeResize="0"/>
          <p:nvPr/>
        </p:nvPicPr>
        <p:blipFill>
          <a:blip r:embed="rId4">
            <a:alphaModFix/>
          </a:blip>
          <a:stretch>
            <a:fillRect/>
          </a:stretch>
        </p:blipFill>
        <p:spPr>
          <a:xfrm>
            <a:off x="8123975" y="7736218"/>
            <a:ext cx="14100000" cy="5137200"/>
          </a:xfrm>
          <a:prstGeom prst="roundRect">
            <a:avLst>
              <a:gd fmla="val 3239" name="adj"/>
            </a:avLst>
          </a:prstGeom>
          <a:noFill/>
          <a:ln>
            <a:noFill/>
          </a:ln>
        </p:spPr>
      </p:pic>
      <p:pic>
        <p:nvPicPr>
          <p:cNvPr id="126" name="Google Shape;126;g12012655f15_0_15"/>
          <p:cNvPicPr preferRelativeResize="0"/>
          <p:nvPr/>
        </p:nvPicPr>
        <p:blipFill>
          <a:blip r:embed="rId5">
            <a:alphaModFix/>
          </a:blip>
          <a:stretch>
            <a:fillRect/>
          </a:stretch>
        </p:blipFill>
        <p:spPr>
          <a:xfrm>
            <a:off x="8124032" y="4709475"/>
            <a:ext cx="14100091" cy="2794989"/>
          </a:xfrm>
          <a:prstGeom prst="rect">
            <a:avLst/>
          </a:prstGeom>
          <a:noFill/>
          <a:ln>
            <a:noFill/>
          </a:ln>
        </p:spPr>
      </p:pic>
      <p:pic>
        <p:nvPicPr>
          <p:cNvPr id="127" name="Google Shape;127;g12012655f15_0_15"/>
          <p:cNvPicPr preferRelativeResize="0"/>
          <p:nvPr/>
        </p:nvPicPr>
        <p:blipFill>
          <a:blip r:embed="rId6">
            <a:alphaModFix/>
          </a:blip>
          <a:stretch>
            <a:fillRect/>
          </a:stretch>
        </p:blipFill>
        <p:spPr>
          <a:xfrm>
            <a:off x="3014450" y="9788825"/>
            <a:ext cx="4341900" cy="3084600"/>
          </a:xfrm>
          <a:prstGeom prst="roundRect">
            <a:avLst>
              <a:gd fmla="val 4584" name="adj"/>
            </a:avLst>
          </a:prstGeom>
          <a:noFill/>
          <a:ln>
            <a:noFill/>
          </a:ln>
        </p:spPr>
      </p:pic>
      <p:pic>
        <p:nvPicPr>
          <p:cNvPr id="128" name="Google Shape;128;g12012655f15_0_15"/>
          <p:cNvPicPr preferRelativeResize="0"/>
          <p:nvPr/>
        </p:nvPicPr>
        <p:blipFill>
          <a:blip r:embed="rId7">
            <a:alphaModFix/>
          </a:blip>
          <a:stretch>
            <a:fillRect/>
          </a:stretch>
        </p:blipFill>
        <p:spPr>
          <a:xfrm>
            <a:off x="3014450" y="4709475"/>
            <a:ext cx="4341900" cy="4110000"/>
          </a:xfrm>
          <a:prstGeom prst="roundRect">
            <a:avLst>
              <a:gd fmla="val 2680" name="adj"/>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2" name="Shape 132"/>
        <p:cNvGrpSpPr/>
        <p:nvPr/>
      </p:nvGrpSpPr>
      <p:grpSpPr>
        <a:xfrm>
          <a:off x="0" y="0"/>
          <a:ext cx="0" cy="0"/>
          <a:chOff x="0" y="0"/>
          <a:chExt cx="0" cy="0"/>
        </a:xfrm>
      </p:grpSpPr>
      <p:sp>
        <p:nvSpPr>
          <p:cNvPr id="133" name="Google Shape;133;g134b4b66696_2_19"/>
          <p:cNvSpPr txBox="1"/>
          <p:nvPr/>
        </p:nvSpPr>
        <p:spPr>
          <a:xfrm>
            <a:off x="7325100" y="2888625"/>
            <a:ext cx="9733800" cy="9696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3200"/>
              <a:buFont typeface="Arial"/>
              <a:buNone/>
            </a:pPr>
            <a:r>
              <a:rPr lang="es-CO" sz="5700">
                <a:solidFill>
                  <a:srgbClr val="FB4C0F"/>
                </a:solidFill>
                <a:latin typeface="Coda"/>
                <a:ea typeface="Coda"/>
                <a:cs typeface="Coda"/>
                <a:sym typeface="Coda"/>
              </a:rPr>
              <a:t>Consultas</a:t>
            </a:r>
            <a:endParaRPr i="0" sz="6000" u="none" cap="none" strike="noStrike">
              <a:solidFill>
                <a:srgbClr val="FB4C0F"/>
              </a:solidFill>
              <a:latin typeface="Coda"/>
              <a:ea typeface="Coda"/>
              <a:cs typeface="Coda"/>
              <a:sym typeface="Coda"/>
            </a:endParaRPr>
          </a:p>
        </p:txBody>
      </p:sp>
      <p:sp>
        <p:nvSpPr>
          <p:cNvPr id="134" name="Google Shape;134;g134b4b66696_2_19"/>
          <p:cNvSpPr txBox="1"/>
          <p:nvPr/>
        </p:nvSpPr>
        <p:spPr>
          <a:xfrm>
            <a:off x="3642876" y="827503"/>
            <a:ext cx="191256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3200"/>
              <a:buFont typeface="Arial"/>
              <a:buNone/>
            </a:pPr>
            <a:r>
              <a:rPr lang="es-CO" sz="3200">
                <a:solidFill>
                  <a:schemeClr val="dk1"/>
                </a:solidFill>
                <a:latin typeface="Coda"/>
                <a:ea typeface="Coda"/>
                <a:cs typeface="Coda"/>
                <a:sym typeface="Coda"/>
              </a:rPr>
              <a:t>4. Datos insertados - Consultas</a:t>
            </a:r>
            <a:endParaRPr b="0" i="0" sz="1400" u="none" cap="none" strike="noStrike">
              <a:solidFill>
                <a:srgbClr val="000000"/>
              </a:solidFill>
              <a:latin typeface="Coda"/>
              <a:ea typeface="Coda"/>
              <a:cs typeface="Coda"/>
              <a:sym typeface="Coda"/>
            </a:endParaRPr>
          </a:p>
        </p:txBody>
      </p:sp>
      <p:pic>
        <p:nvPicPr>
          <p:cNvPr id="135" name="Google Shape;135;g134b4b66696_2_19"/>
          <p:cNvPicPr preferRelativeResize="0"/>
          <p:nvPr/>
        </p:nvPicPr>
        <p:blipFill>
          <a:blip r:embed="rId4">
            <a:alphaModFix/>
          </a:blip>
          <a:stretch>
            <a:fillRect/>
          </a:stretch>
        </p:blipFill>
        <p:spPr>
          <a:xfrm>
            <a:off x="5554125" y="4605425"/>
            <a:ext cx="5257800" cy="2705100"/>
          </a:xfrm>
          <a:prstGeom prst="rect">
            <a:avLst/>
          </a:prstGeom>
          <a:noFill/>
          <a:ln>
            <a:noFill/>
          </a:ln>
        </p:spPr>
      </p:pic>
      <p:pic>
        <p:nvPicPr>
          <p:cNvPr id="136" name="Google Shape;136;g134b4b66696_2_19"/>
          <p:cNvPicPr preferRelativeResize="0"/>
          <p:nvPr/>
        </p:nvPicPr>
        <p:blipFill>
          <a:blip r:embed="rId5">
            <a:alphaModFix/>
          </a:blip>
          <a:stretch>
            <a:fillRect/>
          </a:stretch>
        </p:blipFill>
        <p:spPr>
          <a:xfrm>
            <a:off x="9544050" y="7874000"/>
            <a:ext cx="5295900" cy="1943100"/>
          </a:xfrm>
          <a:prstGeom prst="rect">
            <a:avLst/>
          </a:prstGeom>
          <a:noFill/>
          <a:ln>
            <a:noFill/>
          </a:ln>
        </p:spPr>
      </p:pic>
      <p:sp>
        <p:nvSpPr>
          <p:cNvPr id="137" name="Google Shape;137;g134b4b66696_2_19"/>
          <p:cNvSpPr/>
          <p:nvPr/>
        </p:nvSpPr>
        <p:spPr>
          <a:xfrm>
            <a:off x="11645250" y="5774925"/>
            <a:ext cx="1093500" cy="437400"/>
          </a:xfrm>
          <a:prstGeom prst="rightArrow">
            <a:avLst>
              <a:gd fmla="val 50000" name="adj1"/>
              <a:gd fmla="val 50000" name="adj2"/>
            </a:avLst>
          </a:prstGeom>
          <a:solidFill>
            <a:srgbClr val="9900FF"/>
          </a:solidFill>
          <a:ln cap="flat" cmpd="sng" w="9525">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8" name="Google Shape;138;g134b4b66696_2_19"/>
          <p:cNvPicPr preferRelativeResize="0"/>
          <p:nvPr/>
        </p:nvPicPr>
        <p:blipFill>
          <a:blip r:embed="rId6">
            <a:alphaModFix/>
          </a:blip>
          <a:stretch>
            <a:fillRect/>
          </a:stretch>
        </p:blipFill>
        <p:spPr>
          <a:xfrm>
            <a:off x="13996275" y="4641082"/>
            <a:ext cx="4833600" cy="2705100"/>
          </a:xfrm>
          <a:prstGeom prst="roundRect">
            <a:avLst>
              <a:gd fmla="val 9455" name="adj"/>
            </a:avLst>
          </a:prstGeom>
          <a:noFill/>
          <a:ln>
            <a:noFill/>
          </a:ln>
        </p:spPr>
      </p:pic>
      <p:pic>
        <p:nvPicPr>
          <p:cNvPr id="139" name="Google Shape;139;g134b4b66696_2_19"/>
          <p:cNvPicPr preferRelativeResize="0"/>
          <p:nvPr/>
        </p:nvPicPr>
        <p:blipFill>
          <a:blip r:embed="rId7">
            <a:alphaModFix/>
          </a:blip>
          <a:stretch>
            <a:fillRect/>
          </a:stretch>
        </p:blipFill>
        <p:spPr>
          <a:xfrm>
            <a:off x="3392600" y="10417225"/>
            <a:ext cx="18116700" cy="1848000"/>
          </a:xfrm>
          <a:prstGeom prst="roundRect">
            <a:avLst>
              <a:gd fmla="val 6695" name="adj"/>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3" name="Shape 143"/>
        <p:cNvGrpSpPr/>
        <p:nvPr/>
      </p:nvGrpSpPr>
      <p:grpSpPr>
        <a:xfrm>
          <a:off x="0" y="0"/>
          <a:ext cx="0" cy="0"/>
          <a:chOff x="0" y="0"/>
          <a:chExt cx="0" cy="0"/>
        </a:xfrm>
      </p:grpSpPr>
      <p:sp>
        <p:nvSpPr>
          <p:cNvPr id="144" name="Google Shape;144;g134b4b66696_2_9"/>
          <p:cNvSpPr txBox="1"/>
          <p:nvPr/>
        </p:nvSpPr>
        <p:spPr>
          <a:xfrm>
            <a:off x="7325100" y="2888625"/>
            <a:ext cx="9733800" cy="9696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3200"/>
              <a:buFont typeface="Arial"/>
              <a:buNone/>
            </a:pPr>
            <a:r>
              <a:rPr lang="es-CO" sz="5700">
                <a:solidFill>
                  <a:srgbClr val="FB4C0F"/>
                </a:solidFill>
                <a:latin typeface="Coda"/>
                <a:ea typeface="Coda"/>
                <a:cs typeface="Coda"/>
                <a:sym typeface="Coda"/>
              </a:rPr>
              <a:t>Consulta Join</a:t>
            </a:r>
            <a:endParaRPr i="0" sz="6000" u="none" cap="none" strike="noStrike">
              <a:solidFill>
                <a:srgbClr val="FB4C0F"/>
              </a:solidFill>
              <a:latin typeface="Coda"/>
              <a:ea typeface="Coda"/>
              <a:cs typeface="Coda"/>
              <a:sym typeface="Coda"/>
            </a:endParaRPr>
          </a:p>
        </p:txBody>
      </p:sp>
      <p:sp>
        <p:nvSpPr>
          <p:cNvPr id="145" name="Google Shape;145;g134b4b66696_2_9"/>
          <p:cNvSpPr txBox="1"/>
          <p:nvPr/>
        </p:nvSpPr>
        <p:spPr>
          <a:xfrm>
            <a:off x="3642876" y="827503"/>
            <a:ext cx="191256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3200"/>
              <a:buFont typeface="Arial"/>
              <a:buNone/>
            </a:pPr>
            <a:r>
              <a:rPr lang="es-CO" sz="3200">
                <a:solidFill>
                  <a:schemeClr val="dk1"/>
                </a:solidFill>
                <a:latin typeface="Coda"/>
                <a:ea typeface="Coda"/>
                <a:cs typeface="Coda"/>
                <a:sym typeface="Coda"/>
              </a:rPr>
              <a:t>4. Datos insertados - Consultas</a:t>
            </a:r>
            <a:endParaRPr b="0" i="0" sz="1400" u="none" cap="none" strike="noStrike">
              <a:solidFill>
                <a:srgbClr val="000000"/>
              </a:solidFill>
              <a:latin typeface="Coda"/>
              <a:ea typeface="Coda"/>
              <a:cs typeface="Coda"/>
              <a:sym typeface="Coda"/>
            </a:endParaRPr>
          </a:p>
        </p:txBody>
      </p:sp>
      <p:pic>
        <p:nvPicPr>
          <p:cNvPr id="146" name="Google Shape;146;g134b4b66696_2_9"/>
          <p:cNvPicPr preferRelativeResize="0"/>
          <p:nvPr/>
        </p:nvPicPr>
        <p:blipFill>
          <a:blip r:embed="rId4">
            <a:alphaModFix/>
          </a:blip>
          <a:stretch>
            <a:fillRect/>
          </a:stretch>
        </p:blipFill>
        <p:spPr>
          <a:xfrm>
            <a:off x="3836100" y="4230025"/>
            <a:ext cx="16711800" cy="5128800"/>
          </a:xfrm>
          <a:prstGeom prst="roundRect">
            <a:avLst>
              <a:gd fmla="val 8838" name="adj"/>
            </a:avLst>
          </a:prstGeom>
          <a:noFill/>
          <a:ln>
            <a:noFill/>
          </a:ln>
        </p:spPr>
      </p:pic>
      <p:sp>
        <p:nvSpPr>
          <p:cNvPr id="147" name="Google Shape;147;g134b4b66696_2_9"/>
          <p:cNvSpPr txBox="1"/>
          <p:nvPr/>
        </p:nvSpPr>
        <p:spPr>
          <a:xfrm>
            <a:off x="3836101" y="9730628"/>
            <a:ext cx="191256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3200"/>
              <a:buFont typeface="Arial"/>
              <a:buNone/>
            </a:pPr>
            <a:r>
              <a:rPr lang="es-CO" sz="3200">
                <a:solidFill>
                  <a:schemeClr val="dk1"/>
                </a:solidFill>
                <a:latin typeface="Quicksand Light"/>
                <a:ea typeface="Quicksand Light"/>
                <a:cs typeface="Quicksand Light"/>
                <a:sym typeface="Quicksand Light"/>
              </a:rPr>
              <a:t>Resultado:</a:t>
            </a:r>
            <a:endParaRPr i="0" sz="1400" u="none" cap="none" strike="noStrike">
              <a:solidFill>
                <a:srgbClr val="000000"/>
              </a:solidFill>
              <a:latin typeface="Quicksand Light"/>
              <a:ea typeface="Quicksand Light"/>
              <a:cs typeface="Quicksand Light"/>
              <a:sym typeface="Quicksand Light"/>
            </a:endParaRPr>
          </a:p>
        </p:txBody>
      </p:sp>
      <p:pic>
        <p:nvPicPr>
          <p:cNvPr id="148" name="Google Shape;148;g134b4b66696_2_9"/>
          <p:cNvPicPr preferRelativeResize="0"/>
          <p:nvPr/>
        </p:nvPicPr>
        <p:blipFill>
          <a:blip r:embed="rId5">
            <a:alphaModFix/>
          </a:blip>
          <a:stretch>
            <a:fillRect/>
          </a:stretch>
        </p:blipFill>
        <p:spPr>
          <a:xfrm>
            <a:off x="3836100" y="10687424"/>
            <a:ext cx="16711800" cy="1789200"/>
          </a:xfrm>
          <a:prstGeom prst="roundRect">
            <a:avLst>
              <a:gd fmla="val 13477" name="adj"/>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2" name="Shape 152"/>
        <p:cNvGrpSpPr/>
        <p:nvPr/>
      </p:nvGrpSpPr>
      <p:grpSpPr>
        <a:xfrm>
          <a:off x="0" y="0"/>
          <a:ext cx="0" cy="0"/>
          <a:chOff x="0" y="0"/>
          <a:chExt cx="0" cy="0"/>
        </a:xfrm>
      </p:grpSpPr>
      <p:sp>
        <p:nvSpPr>
          <p:cNvPr id="153" name="Google Shape;153;g134b4b66696_2_30"/>
          <p:cNvSpPr txBox="1"/>
          <p:nvPr/>
        </p:nvSpPr>
        <p:spPr>
          <a:xfrm>
            <a:off x="2130001" y="6981200"/>
            <a:ext cx="20124000" cy="17856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6D00"/>
              </a:buClr>
              <a:buSzPts val="11000"/>
              <a:buFont typeface="Arial"/>
              <a:buNone/>
            </a:pPr>
            <a:r>
              <a:rPr lang="es-CO" sz="11000">
                <a:solidFill>
                  <a:srgbClr val="FF6D00"/>
                </a:solidFill>
                <a:latin typeface="Coda"/>
                <a:ea typeface="Coda"/>
                <a:cs typeface="Coda"/>
                <a:sym typeface="Coda"/>
              </a:rPr>
              <a:t> 5.  Prototipo no funcional</a:t>
            </a:r>
            <a:endParaRPr b="0" i="0" sz="1400" u="none" cap="none" strike="noStrike">
              <a:solidFill>
                <a:srgbClr val="000000"/>
              </a:solidFill>
              <a:latin typeface="Coda"/>
              <a:ea typeface="Coda"/>
              <a:cs typeface="Coda"/>
              <a:sym typeface="Coda"/>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7" name="Shape 157"/>
        <p:cNvGrpSpPr/>
        <p:nvPr/>
      </p:nvGrpSpPr>
      <p:grpSpPr>
        <a:xfrm>
          <a:off x="0" y="0"/>
          <a:ext cx="0" cy="0"/>
          <a:chOff x="0" y="0"/>
          <a:chExt cx="0" cy="0"/>
        </a:xfrm>
      </p:grpSpPr>
      <p:sp>
        <p:nvSpPr>
          <p:cNvPr id="158" name="Google Shape;158;g12012655f15_0_20"/>
          <p:cNvSpPr txBox="1"/>
          <p:nvPr/>
        </p:nvSpPr>
        <p:spPr>
          <a:xfrm>
            <a:off x="7325088" y="2334875"/>
            <a:ext cx="9733800" cy="9696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3200"/>
              <a:buFont typeface="Arial"/>
              <a:buNone/>
            </a:pPr>
            <a:r>
              <a:rPr lang="es-CO" sz="5700">
                <a:solidFill>
                  <a:srgbClr val="FB4C0F"/>
                </a:solidFill>
                <a:latin typeface="Coda"/>
                <a:ea typeface="Coda"/>
                <a:cs typeface="Coda"/>
                <a:sym typeface="Coda"/>
              </a:rPr>
              <a:t>3.1 HTML</a:t>
            </a:r>
            <a:endParaRPr i="0" sz="6000" u="none" cap="none" strike="noStrike">
              <a:solidFill>
                <a:srgbClr val="FB4C0F"/>
              </a:solidFill>
              <a:latin typeface="Coda"/>
              <a:ea typeface="Coda"/>
              <a:cs typeface="Coda"/>
              <a:sym typeface="Coda"/>
            </a:endParaRPr>
          </a:p>
        </p:txBody>
      </p:sp>
      <p:sp>
        <p:nvSpPr>
          <p:cNvPr id="159" name="Google Shape;159;g12012655f15_0_20"/>
          <p:cNvSpPr txBox="1"/>
          <p:nvPr/>
        </p:nvSpPr>
        <p:spPr>
          <a:xfrm>
            <a:off x="3642876" y="827503"/>
            <a:ext cx="19125600" cy="5850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SzPts val="1100"/>
              <a:buFont typeface="Arial"/>
              <a:buNone/>
            </a:pPr>
            <a:r>
              <a:rPr lang="es-CO" sz="3200">
                <a:solidFill>
                  <a:schemeClr val="dk1"/>
                </a:solidFill>
                <a:latin typeface="Coda"/>
                <a:ea typeface="Coda"/>
                <a:cs typeface="Coda"/>
                <a:sym typeface="Coda"/>
              </a:rPr>
              <a:t> 5.  Prototipo no funcional</a:t>
            </a:r>
            <a:endParaRPr sz="3200">
              <a:solidFill>
                <a:schemeClr val="dk1"/>
              </a:solidFill>
              <a:latin typeface="Coda"/>
              <a:ea typeface="Coda"/>
              <a:cs typeface="Coda"/>
              <a:sym typeface="Coda"/>
            </a:endParaRPr>
          </a:p>
        </p:txBody>
      </p:sp>
      <p:pic>
        <p:nvPicPr>
          <p:cNvPr id="160" name="Google Shape;160;g12012655f15_0_20"/>
          <p:cNvPicPr preferRelativeResize="0"/>
          <p:nvPr/>
        </p:nvPicPr>
        <p:blipFill>
          <a:blip r:embed="rId4">
            <a:alphaModFix/>
          </a:blip>
          <a:stretch>
            <a:fillRect/>
          </a:stretch>
        </p:blipFill>
        <p:spPr>
          <a:xfrm>
            <a:off x="5480063" y="3304475"/>
            <a:ext cx="13423800" cy="9819000"/>
          </a:xfrm>
          <a:prstGeom prst="roundRect">
            <a:avLst>
              <a:gd fmla="val 3060" name="adj"/>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4" name="Shape 164"/>
        <p:cNvGrpSpPr/>
        <p:nvPr/>
      </p:nvGrpSpPr>
      <p:grpSpPr>
        <a:xfrm>
          <a:off x="0" y="0"/>
          <a:ext cx="0" cy="0"/>
          <a:chOff x="0" y="0"/>
          <a:chExt cx="0" cy="0"/>
        </a:xfrm>
      </p:grpSpPr>
      <p:sp>
        <p:nvSpPr>
          <p:cNvPr id="165" name="Google Shape;165;g12012655f15_0_25"/>
          <p:cNvSpPr txBox="1"/>
          <p:nvPr/>
        </p:nvSpPr>
        <p:spPr>
          <a:xfrm>
            <a:off x="7325100" y="2372650"/>
            <a:ext cx="9733800" cy="9696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3200"/>
              <a:buFont typeface="Arial"/>
              <a:buNone/>
            </a:pPr>
            <a:r>
              <a:rPr lang="es-CO" sz="5700">
                <a:solidFill>
                  <a:srgbClr val="FB4C0F"/>
                </a:solidFill>
                <a:latin typeface="Coda"/>
                <a:ea typeface="Coda"/>
                <a:cs typeface="Coda"/>
                <a:sym typeface="Coda"/>
              </a:rPr>
              <a:t>3.2 CSS</a:t>
            </a:r>
            <a:endParaRPr i="0" sz="6000" u="none" cap="none" strike="noStrike">
              <a:solidFill>
                <a:srgbClr val="FB4C0F"/>
              </a:solidFill>
              <a:latin typeface="Coda"/>
              <a:ea typeface="Coda"/>
              <a:cs typeface="Coda"/>
              <a:sym typeface="Coda"/>
            </a:endParaRPr>
          </a:p>
        </p:txBody>
      </p:sp>
      <p:sp>
        <p:nvSpPr>
          <p:cNvPr id="166" name="Google Shape;166;g12012655f15_0_25"/>
          <p:cNvSpPr txBox="1"/>
          <p:nvPr/>
        </p:nvSpPr>
        <p:spPr>
          <a:xfrm>
            <a:off x="3642876" y="827503"/>
            <a:ext cx="19125600" cy="5850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SzPts val="1100"/>
              <a:buFont typeface="Arial"/>
              <a:buNone/>
            </a:pPr>
            <a:r>
              <a:rPr lang="es-CO" sz="3200">
                <a:solidFill>
                  <a:schemeClr val="dk1"/>
                </a:solidFill>
                <a:latin typeface="Coda"/>
                <a:ea typeface="Coda"/>
                <a:cs typeface="Coda"/>
                <a:sym typeface="Coda"/>
              </a:rPr>
              <a:t> 5.  Prototipo no funcional</a:t>
            </a:r>
            <a:endParaRPr sz="3200">
              <a:solidFill>
                <a:schemeClr val="dk1"/>
              </a:solidFill>
              <a:latin typeface="Coda"/>
              <a:ea typeface="Coda"/>
              <a:cs typeface="Coda"/>
              <a:sym typeface="Coda"/>
            </a:endParaRPr>
          </a:p>
        </p:txBody>
      </p:sp>
      <p:pic>
        <p:nvPicPr>
          <p:cNvPr id="167" name="Google Shape;167;g12012655f15_0_25"/>
          <p:cNvPicPr preferRelativeResize="0"/>
          <p:nvPr/>
        </p:nvPicPr>
        <p:blipFill>
          <a:blip r:embed="rId4">
            <a:alphaModFix/>
          </a:blip>
          <a:stretch>
            <a:fillRect/>
          </a:stretch>
        </p:blipFill>
        <p:spPr>
          <a:xfrm>
            <a:off x="9852400" y="4302400"/>
            <a:ext cx="4679100" cy="8593800"/>
          </a:xfrm>
          <a:prstGeom prst="roundRect">
            <a:avLst>
              <a:gd fmla="val 9137" name="adj"/>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2" name="Shape 32"/>
        <p:cNvGrpSpPr/>
        <p:nvPr/>
      </p:nvGrpSpPr>
      <p:grpSpPr>
        <a:xfrm>
          <a:off x="0" y="0"/>
          <a:ext cx="0" cy="0"/>
          <a:chOff x="0" y="0"/>
          <a:chExt cx="0" cy="0"/>
        </a:xfrm>
      </p:grpSpPr>
      <p:grpSp>
        <p:nvGrpSpPr>
          <p:cNvPr id="33" name="Google Shape;33;gd1ff7a92bc_1_2"/>
          <p:cNvGrpSpPr/>
          <p:nvPr/>
        </p:nvGrpSpPr>
        <p:grpSpPr>
          <a:xfrm>
            <a:off x="3647198" y="5386490"/>
            <a:ext cx="8787570" cy="4975027"/>
            <a:chOff x="12683955" y="5532171"/>
            <a:chExt cx="10600205" cy="4975027"/>
          </a:xfrm>
        </p:grpSpPr>
        <p:sp>
          <p:nvSpPr>
            <p:cNvPr id="34" name="Google Shape;34;gd1ff7a92bc_1_2"/>
            <p:cNvSpPr txBox="1"/>
            <p:nvPr/>
          </p:nvSpPr>
          <p:spPr>
            <a:xfrm>
              <a:off x="12683960" y="5532171"/>
              <a:ext cx="4182600" cy="759900"/>
            </a:xfrm>
            <a:prstGeom prst="rect">
              <a:avLst/>
            </a:prstGeom>
            <a:noFill/>
            <a:ln>
              <a:noFill/>
            </a:ln>
          </p:spPr>
          <p:txBody>
            <a:bodyPr anchorCtr="0" anchor="ctr" bIns="71425" lIns="71425" spcFirstLastPara="1" rIns="71425" wrap="square" tIns="71425">
              <a:spAutoFit/>
            </a:bodyPr>
            <a:lstStyle/>
            <a:p>
              <a:pPr indent="0" lvl="0" marL="0" marR="0" rtl="0" algn="l">
                <a:lnSpc>
                  <a:spcPct val="100000"/>
                </a:lnSpc>
                <a:spcBef>
                  <a:spcPts val="0"/>
                </a:spcBef>
                <a:spcAft>
                  <a:spcPts val="0"/>
                </a:spcAft>
                <a:buClr>
                  <a:srgbClr val="FB4C0F"/>
                </a:buClr>
                <a:buSzPts val="4000"/>
                <a:buFont typeface="Arial"/>
                <a:buNone/>
              </a:pPr>
              <a:r>
                <a:rPr b="0" i="0" lang="es-CO" sz="4000" u="none" cap="none" strike="noStrike">
                  <a:solidFill>
                    <a:srgbClr val="FB4C0F"/>
                  </a:solidFill>
                  <a:latin typeface="Coda"/>
                  <a:ea typeface="Coda"/>
                  <a:cs typeface="Coda"/>
                  <a:sym typeface="Coda"/>
                </a:rPr>
                <a:t>Aprendices:</a:t>
              </a:r>
              <a:endParaRPr b="0" i="0" sz="4000" u="none" cap="none" strike="noStrike">
                <a:solidFill>
                  <a:srgbClr val="FB4C0F"/>
                </a:solidFill>
                <a:latin typeface="Coda"/>
                <a:ea typeface="Coda"/>
                <a:cs typeface="Coda"/>
                <a:sym typeface="Coda"/>
              </a:endParaRPr>
            </a:p>
          </p:txBody>
        </p:sp>
        <p:sp>
          <p:nvSpPr>
            <p:cNvPr id="35" name="Google Shape;35;gd1ff7a92bc_1_2"/>
            <p:cNvSpPr txBox="1"/>
            <p:nvPr/>
          </p:nvSpPr>
          <p:spPr>
            <a:xfrm>
              <a:off x="12683960" y="6453428"/>
              <a:ext cx="9398100" cy="698400"/>
            </a:xfrm>
            <a:prstGeom prst="rect">
              <a:avLst/>
            </a:prstGeom>
            <a:noFill/>
            <a:ln>
              <a:noFill/>
            </a:ln>
          </p:spPr>
          <p:txBody>
            <a:bodyPr anchorCtr="0" anchor="ctr" bIns="71425" lIns="71425" spcFirstLastPara="1" rIns="71425" wrap="square" tIns="71425">
              <a:spAutoFit/>
            </a:bodyPr>
            <a:lstStyle/>
            <a:p>
              <a:pPr indent="0" lvl="0" marL="0" marR="0" rtl="0" algn="l">
                <a:lnSpc>
                  <a:spcPct val="100000"/>
                </a:lnSpc>
                <a:spcBef>
                  <a:spcPts val="0"/>
                </a:spcBef>
                <a:spcAft>
                  <a:spcPts val="0"/>
                </a:spcAft>
                <a:buClr>
                  <a:schemeClr val="dk1"/>
                </a:buClr>
                <a:buSzPts val="3600"/>
                <a:buFont typeface="Arial"/>
                <a:buNone/>
              </a:pPr>
              <a:r>
                <a:rPr lang="es-CO" sz="3600">
                  <a:solidFill>
                    <a:schemeClr val="dk1"/>
                  </a:solidFill>
                  <a:latin typeface="Quicksand"/>
                  <a:ea typeface="Quicksand"/>
                  <a:cs typeface="Quicksand"/>
                  <a:sym typeface="Quicksand"/>
                </a:rPr>
                <a:t>Santiago Ocampo Sandoval</a:t>
              </a:r>
              <a:endParaRPr b="0" i="0" sz="3600" u="none" cap="none" strike="noStrike">
                <a:solidFill>
                  <a:schemeClr val="dk1"/>
                </a:solidFill>
                <a:latin typeface="Quicksand"/>
                <a:ea typeface="Quicksand"/>
                <a:cs typeface="Quicksand"/>
                <a:sym typeface="Quicksand"/>
              </a:endParaRPr>
            </a:p>
          </p:txBody>
        </p:sp>
        <p:sp>
          <p:nvSpPr>
            <p:cNvPr id="36" name="Google Shape;36;gd1ff7a92bc_1_2"/>
            <p:cNvSpPr txBox="1"/>
            <p:nvPr/>
          </p:nvSpPr>
          <p:spPr>
            <a:xfrm>
              <a:off x="12683960" y="7292267"/>
              <a:ext cx="10600200" cy="698400"/>
            </a:xfrm>
            <a:prstGeom prst="rect">
              <a:avLst/>
            </a:prstGeom>
            <a:noFill/>
            <a:ln>
              <a:noFill/>
            </a:ln>
          </p:spPr>
          <p:txBody>
            <a:bodyPr anchorCtr="0" anchor="ctr" bIns="71425" lIns="71425" spcFirstLastPara="1" rIns="71425" wrap="square" tIns="71425">
              <a:spAutoFit/>
            </a:bodyPr>
            <a:lstStyle/>
            <a:p>
              <a:pPr indent="0" lvl="0" marL="0" marR="0" rtl="0" algn="l">
                <a:lnSpc>
                  <a:spcPct val="100000"/>
                </a:lnSpc>
                <a:spcBef>
                  <a:spcPts val="0"/>
                </a:spcBef>
                <a:spcAft>
                  <a:spcPts val="0"/>
                </a:spcAft>
                <a:buClr>
                  <a:schemeClr val="dk1"/>
                </a:buClr>
                <a:buSzPts val="3600"/>
                <a:buFont typeface="Arial"/>
                <a:buNone/>
              </a:pPr>
              <a:r>
                <a:rPr b="0" i="0" lang="es-CO" sz="3600" u="none" cap="none" strike="noStrike">
                  <a:solidFill>
                    <a:schemeClr val="dk1"/>
                  </a:solidFill>
                  <a:latin typeface="Quicksand"/>
                  <a:ea typeface="Quicksand"/>
                  <a:cs typeface="Quicksand"/>
                  <a:sym typeface="Quicksand"/>
                </a:rPr>
                <a:t>Hernán Torres Rodríguez</a:t>
              </a:r>
              <a:endParaRPr b="0" i="0" sz="3600" u="none" cap="none" strike="noStrike">
                <a:solidFill>
                  <a:schemeClr val="dk1"/>
                </a:solidFill>
                <a:latin typeface="Quicksand"/>
                <a:ea typeface="Quicksand"/>
                <a:cs typeface="Quicksand"/>
                <a:sym typeface="Quicksand"/>
              </a:endParaRPr>
            </a:p>
          </p:txBody>
        </p:sp>
        <p:sp>
          <p:nvSpPr>
            <p:cNvPr id="37" name="Google Shape;37;gd1ff7a92bc_1_2"/>
            <p:cNvSpPr txBox="1"/>
            <p:nvPr/>
          </p:nvSpPr>
          <p:spPr>
            <a:xfrm>
              <a:off x="12683956" y="8131106"/>
              <a:ext cx="10600200" cy="698400"/>
            </a:xfrm>
            <a:prstGeom prst="rect">
              <a:avLst/>
            </a:prstGeom>
            <a:noFill/>
            <a:ln>
              <a:noFill/>
            </a:ln>
          </p:spPr>
          <p:txBody>
            <a:bodyPr anchorCtr="0" anchor="ctr" bIns="71425" lIns="71425" spcFirstLastPara="1" rIns="71425" wrap="square" tIns="71425">
              <a:spAutoFit/>
            </a:bodyPr>
            <a:lstStyle/>
            <a:p>
              <a:pPr indent="0" lvl="0" marL="0" marR="0" rtl="0" algn="l">
                <a:lnSpc>
                  <a:spcPct val="100000"/>
                </a:lnSpc>
                <a:spcBef>
                  <a:spcPts val="0"/>
                </a:spcBef>
                <a:spcAft>
                  <a:spcPts val="0"/>
                </a:spcAft>
                <a:buClr>
                  <a:schemeClr val="dk1"/>
                </a:buClr>
                <a:buSzPts val="3600"/>
                <a:buFont typeface="Arial"/>
                <a:buNone/>
              </a:pPr>
              <a:r>
                <a:rPr b="0" i="0" lang="es-CO" sz="3600" u="none" cap="none" strike="noStrike">
                  <a:solidFill>
                    <a:schemeClr val="dk1"/>
                  </a:solidFill>
                  <a:latin typeface="Quicksand"/>
                  <a:ea typeface="Quicksand"/>
                  <a:cs typeface="Quicksand"/>
                  <a:sym typeface="Quicksand"/>
                </a:rPr>
                <a:t>María Fernanda Tovar Moreno</a:t>
              </a:r>
              <a:endParaRPr b="0" i="0" sz="3600" u="none" cap="none" strike="noStrike">
                <a:solidFill>
                  <a:schemeClr val="dk1"/>
                </a:solidFill>
                <a:latin typeface="Quicksand"/>
                <a:ea typeface="Quicksand"/>
                <a:cs typeface="Quicksand"/>
                <a:sym typeface="Quicksand"/>
              </a:endParaRPr>
            </a:p>
          </p:txBody>
        </p:sp>
        <p:sp>
          <p:nvSpPr>
            <p:cNvPr id="38" name="Google Shape;38;gd1ff7a92bc_1_2"/>
            <p:cNvSpPr txBox="1"/>
            <p:nvPr/>
          </p:nvSpPr>
          <p:spPr>
            <a:xfrm>
              <a:off x="12683955" y="8969945"/>
              <a:ext cx="10600200" cy="698400"/>
            </a:xfrm>
            <a:prstGeom prst="rect">
              <a:avLst/>
            </a:prstGeom>
            <a:noFill/>
            <a:ln>
              <a:noFill/>
            </a:ln>
          </p:spPr>
          <p:txBody>
            <a:bodyPr anchorCtr="0" anchor="ctr" bIns="71425" lIns="71425" spcFirstLastPara="1" rIns="71425" wrap="square" tIns="71425">
              <a:spAutoFit/>
            </a:bodyPr>
            <a:lstStyle/>
            <a:p>
              <a:pPr indent="0" lvl="0" marL="0" marR="0" rtl="0" algn="l">
                <a:lnSpc>
                  <a:spcPct val="100000"/>
                </a:lnSpc>
                <a:spcBef>
                  <a:spcPts val="0"/>
                </a:spcBef>
                <a:spcAft>
                  <a:spcPts val="0"/>
                </a:spcAft>
                <a:buClr>
                  <a:schemeClr val="dk1"/>
                </a:buClr>
                <a:buSzPts val="3600"/>
                <a:buFont typeface="Arial"/>
                <a:buNone/>
              </a:pPr>
              <a:r>
                <a:t/>
              </a:r>
              <a:endParaRPr b="0" i="0" sz="3600" u="none" cap="none" strike="noStrike">
                <a:solidFill>
                  <a:schemeClr val="dk1"/>
                </a:solidFill>
                <a:latin typeface="Quicksand"/>
                <a:ea typeface="Quicksand"/>
                <a:cs typeface="Quicksand"/>
                <a:sym typeface="Quicksand"/>
              </a:endParaRPr>
            </a:p>
          </p:txBody>
        </p:sp>
        <p:sp>
          <p:nvSpPr>
            <p:cNvPr id="39" name="Google Shape;39;gd1ff7a92bc_1_2"/>
            <p:cNvSpPr txBox="1"/>
            <p:nvPr/>
          </p:nvSpPr>
          <p:spPr>
            <a:xfrm>
              <a:off x="12683958" y="8969922"/>
              <a:ext cx="10600200" cy="698400"/>
            </a:xfrm>
            <a:prstGeom prst="rect">
              <a:avLst/>
            </a:prstGeom>
            <a:noFill/>
            <a:ln>
              <a:noFill/>
            </a:ln>
          </p:spPr>
          <p:txBody>
            <a:bodyPr anchorCtr="0" anchor="ctr" bIns="71425" lIns="71425" spcFirstLastPara="1" rIns="71425" wrap="square" tIns="71425">
              <a:spAutoFit/>
            </a:bodyPr>
            <a:lstStyle/>
            <a:p>
              <a:pPr indent="0" lvl="0" marL="0" marR="0" rtl="0" algn="l">
                <a:lnSpc>
                  <a:spcPct val="100000"/>
                </a:lnSpc>
                <a:spcBef>
                  <a:spcPts val="0"/>
                </a:spcBef>
                <a:spcAft>
                  <a:spcPts val="0"/>
                </a:spcAft>
                <a:buClr>
                  <a:schemeClr val="dk1"/>
                </a:buClr>
                <a:buSzPts val="3600"/>
                <a:buFont typeface="Arial"/>
                <a:buNone/>
              </a:pPr>
              <a:r>
                <a:rPr b="0" i="0" lang="es-CO" sz="3600" u="none" cap="none" strike="noStrike">
                  <a:solidFill>
                    <a:schemeClr val="dk1"/>
                  </a:solidFill>
                  <a:latin typeface="Quicksand"/>
                  <a:ea typeface="Quicksand"/>
                  <a:cs typeface="Quicksand"/>
                  <a:sym typeface="Quicksand"/>
                </a:rPr>
                <a:t>Saraluz Castillo Méndez</a:t>
              </a:r>
              <a:endParaRPr b="0" i="0" sz="3600" u="none" cap="none" strike="noStrike">
                <a:solidFill>
                  <a:schemeClr val="dk1"/>
                </a:solidFill>
                <a:latin typeface="Quicksand"/>
                <a:ea typeface="Quicksand"/>
                <a:cs typeface="Quicksand"/>
                <a:sym typeface="Quicksand"/>
              </a:endParaRPr>
            </a:p>
          </p:txBody>
        </p:sp>
        <p:sp>
          <p:nvSpPr>
            <p:cNvPr id="40" name="Google Shape;40;gd1ff7a92bc_1_2"/>
            <p:cNvSpPr txBox="1"/>
            <p:nvPr/>
          </p:nvSpPr>
          <p:spPr>
            <a:xfrm>
              <a:off x="12683957" y="9808798"/>
              <a:ext cx="10600200" cy="698400"/>
            </a:xfrm>
            <a:prstGeom prst="rect">
              <a:avLst/>
            </a:prstGeom>
            <a:noFill/>
            <a:ln>
              <a:noFill/>
            </a:ln>
          </p:spPr>
          <p:txBody>
            <a:bodyPr anchorCtr="0" anchor="ctr" bIns="71425" lIns="71425" spcFirstLastPara="1" rIns="71425" wrap="square" tIns="71425">
              <a:spAutoFit/>
            </a:bodyPr>
            <a:lstStyle/>
            <a:p>
              <a:pPr indent="0" lvl="0" marL="0" marR="0" rtl="0" algn="l">
                <a:lnSpc>
                  <a:spcPct val="100000"/>
                </a:lnSpc>
                <a:spcBef>
                  <a:spcPts val="0"/>
                </a:spcBef>
                <a:spcAft>
                  <a:spcPts val="0"/>
                </a:spcAft>
                <a:buClr>
                  <a:schemeClr val="dk1"/>
                </a:buClr>
                <a:buSzPts val="3600"/>
                <a:buFont typeface="Arial"/>
                <a:buNone/>
              </a:pPr>
              <a:r>
                <a:rPr b="0" i="0" lang="es-CO" sz="3600" u="none" cap="none" strike="noStrike">
                  <a:solidFill>
                    <a:schemeClr val="dk1"/>
                  </a:solidFill>
                  <a:latin typeface="Quicksand"/>
                  <a:ea typeface="Quicksand"/>
                  <a:cs typeface="Quicksand"/>
                  <a:sym typeface="Quicksand"/>
                </a:rPr>
                <a:t>Sof</a:t>
              </a:r>
              <a:r>
                <a:rPr lang="es-CO" sz="3600">
                  <a:solidFill>
                    <a:schemeClr val="dk1"/>
                  </a:solidFill>
                  <a:latin typeface="Quicksand"/>
                  <a:ea typeface="Quicksand"/>
                  <a:cs typeface="Quicksand"/>
                  <a:sym typeface="Quicksand"/>
                </a:rPr>
                <a:t>í</a:t>
              </a:r>
              <a:r>
                <a:rPr b="0" i="0" lang="es-CO" sz="3600" u="none" cap="none" strike="noStrike">
                  <a:solidFill>
                    <a:schemeClr val="dk1"/>
                  </a:solidFill>
                  <a:latin typeface="Quicksand"/>
                  <a:ea typeface="Quicksand"/>
                  <a:cs typeface="Quicksand"/>
                  <a:sym typeface="Quicksand"/>
                </a:rPr>
                <a:t>a Carolina Alandete Flórez</a:t>
              </a:r>
              <a:endParaRPr b="0" i="0" sz="3600" u="none" cap="none" strike="noStrike">
                <a:solidFill>
                  <a:schemeClr val="dk1"/>
                </a:solidFill>
                <a:latin typeface="Quicksand"/>
                <a:ea typeface="Quicksand"/>
                <a:cs typeface="Quicksand"/>
                <a:sym typeface="Quicksand"/>
              </a:endParaRPr>
            </a:p>
          </p:txBody>
        </p:sp>
      </p:grpSp>
      <p:pic>
        <p:nvPicPr>
          <p:cNvPr id="41" name="Google Shape;41;gd1ff7a92bc_1_2"/>
          <p:cNvPicPr preferRelativeResize="0"/>
          <p:nvPr/>
        </p:nvPicPr>
        <p:blipFill>
          <a:blip r:embed="rId4">
            <a:alphaModFix/>
          </a:blip>
          <a:stretch>
            <a:fillRect/>
          </a:stretch>
        </p:blipFill>
        <p:spPr>
          <a:xfrm>
            <a:off x="11966075" y="6451950"/>
            <a:ext cx="8787573" cy="2844128"/>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1" name="Shape 171"/>
        <p:cNvGrpSpPr/>
        <p:nvPr/>
      </p:nvGrpSpPr>
      <p:grpSpPr>
        <a:xfrm>
          <a:off x="0" y="0"/>
          <a:ext cx="0" cy="0"/>
          <a:chOff x="0" y="0"/>
          <a:chExt cx="0" cy="0"/>
        </a:xfrm>
      </p:grpSpPr>
      <p:sp>
        <p:nvSpPr>
          <p:cNvPr id="172" name="Google Shape;172;g1376f1a5e68_0_0"/>
          <p:cNvSpPr txBox="1"/>
          <p:nvPr/>
        </p:nvSpPr>
        <p:spPr>
          <a:xfrm>
            <a:off x="2130001" y="6981200"/>
            <a:ext cx="20124000" cy="17856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6D00"/>
              </a:buClr>
              <a:buSzPts val="11000"/>
              <a:buFont typeface="Arial"/>
              <a:buNone/>
            </a:pPr>
            <a:r>
              <a:rPr lang="es-CO" sz="11000">
                <a:solidFill>
                  <a:srgbClr val="FF6D00"/>
                </a:solidFill>
                <a:latin typeface="Coda"/>
                <a:ea typeface="Coda"/>
                <a:cs typeface="Coda"/>
                <a:sym typeface="Coda"/>
              </a:rPr>
              <a:t> 6.  CRUD</a:t>
            </a:r>
            <a:endParaRPr b="0" i="0" sz="1400" u="none" cap="none" strike="noStrike">
              <a:solidFill>
                <a:srgbClr val="000000"/>
              </a:solidFill>
              <a:latin typeface="Coda"/>
              <a:ea typeface="Coda"/>
              <a:cs typeface="Coda"/>
              <a:sym typeface="Coda"/>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6" name="Shape 176"/>
        <p:cNvGrpSpPr/>
        <p:nvPr/>
      </p:nvGrpSpPr>
      <p:grpSpPr>
        <a:xfrm>
          <a:off x="0" y="0"/>
          <a:ext cx="0" cy="0"/>
          <a:chOff x="0" y="0"/>
          <a:chExt cx="0" cy="0"/>
        </a:xfrm>
      </p:grpSpPr>
      <p:sp>
        <p:nvSpPr>
          <p:cNvPr id="177" name="Google Shape;177;g12012655f15_0_30"/>
          <p:cNvSpPr txBox="1"/>
          <p:nvPr/>
        </p:nvSpPr>
        <p:spPr>
          <a:xfrm>
            <a:off x="7325100" y="2403875"/>
            <a:ext cx="9733800" cy="9696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3200"/>
              <a:buFont typeface="Arial"/>
              <a:buNone/>
            </a:pPr>
            <a:r>
              <a:rPr lang="es-CO" sz="5700">
                <a:solidFill>
                  <a:srgbClr val="FB4C0F"/>
                </a:solidFill>
                <a:latin typeface="Coda"/>
                <a:ea typeface="Coda"/>
                <a:cs typeface="Coda"/>
                <a:sym typeface="Coda"/>
              </a:rPr>
              <a:t>Inicio de sesión</a:t>
            </a:r>
            <a:endParaRPr i="0" sz="6000" u="none" cap="none" strike="noStrike">
              <a:solidFill>
                <a:srgbClr val="FB4C0F"/>
              </a:solidFill>
              <a:latin typeface="Coda"/>
              <a:ea typeface="Coda"/>
              <a:cs typeface="Coda"/>
              <a:sym typeface="Coda"/>
            </a:endParaRPr>
          </a:p>
        </p:txBody>
      </p:sp>
      <p:sp>
        <p:nvSpPr>
          <p:cNvPr id="178" name="Google Shape;178;g12012655f15_0_30"/>
          <p:cNvSpPr txBox="1"/>
          <p:nvPr/>
        </p:nvSpPr>
        <p:spPr>
          <a:xfrm>
            <a:off x="3642876" y="827503"/>
            <a:ext cx="191256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3200"/>
              <a:buFont typeface="Arial"/>
              <a:buNone/>
            </a:pPr>
            <a:r>
              <a:rPr lang="es-CO" sz="3200">
                <a:solidFill>
                  <a:schemeClr val="dk1"/>
                </a:solidFill>
                <a:latin typeface="Coda"/>
                <a:ea typeface="Coda"/>
                <a:cs typeface="Coda"/>
                <a:sym typeface="Coda"/>
              </a:rPr>
              <a:t>6. CRUD</a:t>
            </a:r>
            <a:endParaRPr b="0" i="0" sz="1400" u="none" cap="none" strike="noStrike">
              <a:solidFill>
                <a:srgbClr val="000000"/>
              </a:solidFill>
              <a:latin typeface="Coda"/>
              <a:ea typeface="Coda"/>
              <a:cs typeface="Coda"/>
              <a:sym typeface="Coda"/>
            </a:endParaRPr>
          </a:p>
        </p:txBody>
      </p:sp>
      <p:pic>
        <p:nvPicPr>
          <p:cNvPr id="179" name="Google Shape;179;g12012655f15_0_30"/>
          <p:cNvPicPr preferRelativeResize="0"/>
          <p:nvPr/>
        </p:nvPicPr>
        <p:blipFill>
          <a:blip r:embed="rId4">
            <a:alphaModFix/>
          </a:blip>
          <a:stretch>
            <a:fillRect/>
          </a:stretch>
        </p:blipFill>
        <p:spPr>
          <a:xfrm>
            <a:off x="3365600" y="4640575"/>
            <a:ext cx="17652900" cy="7774800"/>
          </a:xfrm>
          <a:prstGeom prst="roundRect">
            <a:avLst>
              <a:gd fmla="val 6947" name="adj"/>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3" name="Shape 183"/>
        <p:cNvGrpSpPr/>
        <p:nvPr/>
      </p:nvGrpSpPr>
      <p:grpSpPr>
        <a:xfrm>
          <a:off x="0" y="0"/>
          <a:ext cx="0" cy="0"/>
          <a:chOff x="0" y="0"/>
          <a:chExt cx="0" cy="0"/>
        </a:xfrm>
      </p:grpSpPr>
      <p:sp>
        <p:nvSpPr>
          <p:cNvPr id="184" name="Google Shape;184;g12012655f15_0_10"/>
          <p:cNvSpPr txBox="1"/>
          <p:nvPr/>
        </p:nvSpPr>
        <p:spPr>
          <a:xfrm>
            <a:off x="7325100" y="2437375"/>
            <a:ext cx="9733800" cy="9696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3200"/>
              <a:buFont typeface="Arial"/>
              <a:buNone/>
            </a:pPr>
            <a:r>
              <a:rPr i="0" lang="es-CO" sz="5700" u="none" cap="none" strike="noStrike">
                <a:solidFill>
                  <a:srgbClr val="FB4C0F"/>
                </a:solidFill>
                <a:latin typeface="Coda"/>
                <a:ea typeface="Coda"/>
                <a:cs typeface="Coda"/>
                <a:sym typeface="Coda"/>
              </a:rPr>
              <a:t>Ficha </a:t>
            </a:r>
            <a:r>
              <a:rPr lang="es-CO" sz="5700">
                <a:solidFill>
                  <a:srgbClr val="FB4C0F"/>
                </a:solidFill>
                <a:latin typeface="Coda"/>
                <a:ea typeface="Coda"/>
                <a:cs typeface="Coda"/>
                <a:sym typeface="Coda"/>
              </a:rPr>
              <a:t>Técnica</a:t>
            </a:r>
            <a:endParaRPr i="0" sz="6000" u="none" cap="none" strike="noStrike">
              <a:solidFill>
                <a:srgbClr val="FB4C0F"/>
              </a:solidFill>
              <a:latin typeface="Coda"/>
              <a:ea typeface="Coda"/>
              <a:cs typeface="Coda"/>
              <a:sym typeface="Coda"/>
            </a:endParaRPr>
          </a:p>
        </p:txBody>
      </p:sp>
      <p:sp>
        <p:nvSpPr>
          <p:cNvPr id="185" name="Google Shape;185;g12012655f15_0_10"/>
          <p:cNvSpPr txBox="1"/>
          <p:nvPr/>
        </p:nvSpPr>
        <p:spPr>
          <a:xfrm>
            <a:off x="3642876" y="827503"/>
            <a:ext cx="191256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3200"/>
              <a:buFont typeface="Arial"/>
              <a:buNone/>
            </a:pPr>
            <a:r>
              <a:rPr lang="es-CO" sz="3200">
                <a:solidFill>
                  <a:schemeClr val="dk1"/>
                </a:solidFill>
                <a:latin typeface="Coda"/>
                <a:ea typeface="Coda"/>
                <a:cs typeface="Coda"/>
                <a:sym typeface="Coda"/>
              </a:rPr>
              <a:t>7. Fichas Técnicas</a:t>
            </a:r>
            <a:endParaRPr b="0" i="0" sz="1400" u="none" cap="none" strike="noStrike">
              <a:solidFill>
                <a:srgbClr val="000000"/>
              </a:solidFill>
              <a:latin typeface="Coda"/>
              <a:ea typeface="Coda"/>
              <a:cs typeface="Coda"/>
              <a:sym typeface="Coda"/>
            </a:endParaRPr>
          </a:p>
        </p:txBody>
      </p:sp>
      <p:sp>
        <p:nvSpPr>
          <p:cNvPr id="186" name="Google Shape;186;g12012655f15_0_10"/>
          <p:cNvSpPr txBox="1"/>
          <p:nvPr/>
        </p:nvSpPr>
        <p:spPr>
          <a:xfrm>
            <a:off x="13589725" y="6981200"/>
            <a:ext cx="6476100" cy="17856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lang="es-CO" sz="3200">
                <a:latin typeface="Coda"/>
                <a:ea typeface="Coda"/>
                <a:cs typeface="Coda"/>
                <a:sym typeface="Coda"/>
              </a:rPr>
              <a:t>E</a:t>
            </a:r>
            <a:r>
              <a:rPr b="0" i="0" lang="es-CO" sz="3200" u="none" cap="none" strike="noStrike">
                <a:solidFill>
                  <a:srgbClr val="000000"/>
                </a:solidFill>
                <a:latin typeface="Coda"/>
                <a:ea typeface="Coda"/>
                <a:cs typeface="Coda"/>
                <a:sym typeface="Coda"/>
              </a:rPr>
              <a:t>nlace:  </a:t>
            </a:r>
            <a:r>
              <a:rPr b="0" i="0" lang="es-CO" sz="3200" u="sng" cap="none" strike="noStrike">
                <a:solidFill>
                  <a:schemeClr val="hlink"/>
                </a:solidFill>
                <a:latin typeface="Coda"/>
                <a:ea typeface="Coda"/>
                <a:cs typeface="Coda"/>
                <a:sym typeface="Coda"/>
                <a:hlinkClick r:id="rId4"/>
              </a:rPr>
              <a:t>https://acortar.link/A80Aqd</a:t>
            </a:r>
            <a:br>
              <a:rPr b="0" i="0" lang="es-CO" sz="3200" u="none" cap="none" strike="noStrike">
                <a:solidFill>
                  <a:srgbClr val="000000"/>
                </a:solidFill>
                <a:latin typeface="Coda"/>
                <a:ea typeface="Coda"/>
                <a:cs typeface="Coda"/>
                <a:sym typeface="Coda"/>
              </a:rPr>
            </a:br>
            <a:br>
              <a:rPr b="0" i="0" lang="es-CO" sz="3200" u="none" cap="none" strike="noStrike">
                <a:solidFill>
                  <a:srgbClr val="000000"/>
                </a:solidFill>
                <a:latin typeface="Coda"/>
                <a:ea typeface="Coda"/>
                <a:cs typeface="Coda"/>
                <a:sym typeface="Coda"/>
              </a:rPr>
            </a:br>
            <a:endParaRPr b="0" i="0" sz="1400" u="none" cap="none" strike="noStrike">
              <a:solidFill>
                <a:srgbClr val="0076BA"/>
              </a:solidFill>
              <a:latin typeface="Coda"/>
              <a:ea typeface="Coda"/>
              <a:cs typeface="Coda"/>
              <a:sym typeface="Coda"/>
            </a:endParaRPr>
          </a:p>
        </p:txBody>
      </p:sp>
      <p:pic>
        <p:nvPicPr>
          <p:cNvPr id="187" name="Google Shape;187;g12012655f15_0_10"/>
          <p:cNvPicPr preferRelativeResize="0"/>
          <p:nvPr/>
        </p:nvPicPr>
        <p:blipFill>
          <a:blip r:embed="rId5">
            <a:alphaModFix/>
          </a:blip>
          <a:stretch>
            <a:fillRect/>
          </a:stretch>
        </p:blipFill>
        <p:spPr>
          <a:xfrm>
            <a:off x="4853400" y="3676575"/>
            <a:ext cx="7338600" cy="9461100"/>
          </a:xfrm>
          <a:prstGeom prst="roundRect">
            <a:avLst>
              <a:gd fmla="val 16667" name="adj"/>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1" name="Shape 191"/>
        <p:cNvGrpSpPr/>
        <p:nvPr/>
      </p:nvGrpSpPr>
      <p:grpSpPr>
        <a:xfrm>
          <a:off x="0" y="0"/>
          <a:ext cx="0" cy="0"/>
          <a:chOff x="0" y="0"/>
          <a:chExt cx="0" cy="0"/>
        </a:xfrm>
      </p:grpSpPr>
      <p:sp>
        <p:nvSpPr>
          <p:cNvPr id="192" name="Google Shape;192;g12012655f15_0_5"/>
          <p:cNvSpPr txBox="1"/>
          <p:nvPr/>
        </p:nvSpPr>
        <p:spPr>
          <a:xfrm>
            <a:off x="7325100" y="2286350"/>
            <a:ext cx="9733800" cy="9696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3200"/>
              <a:buFont typeface="Arial"/>
              <a:buNone/>
            </a:pPr>
            <a:r>
              <a:rPr i="0" lang="es-CO" sz="5700" u="none" cap="none" strike="noStrike">
                <a:solidFill>
                  <a:srgbClr val="FB4C0F"/>
                </a:solidFill>
                <a:latin typeface="Coda"/>
                <a:ea typeface="Coda"/>
                <a:cs typeface="Coda"/>
                <a:sym typeface="Coda"/>
              </a:rPr>
              <a:t>Project</a:t>
            </a:r>
            <a:endParaRPr i="0" sz="6000" u="none" cap="none" strike="noStrike">
              <a:solidFill>
                <a:srgbClr val="FB4C0F"/>
              </a:solidFill>
              <a:latin typeface="Coda"/>
              <a:ea typeface="Coda"/>
              <a:cs typeface="Coda"/>
              <a:sym typeface="Coda"/>
            </a:endParaRPr>
          </a:p>
        </p:txBody>
      </p:sp>
      <p:sp>
        <p:nvSpPr>
          <p:cNvPr id="193" name="Google Shape;193;g12012655f15_0_5"/>
          <p:cNvSpPr txBox="1"/>
          <p:nvPr/>
        </p:nvSpPr>
        <p:spPr>
          <a:xfrm>
            <a:off x="3642876" y="827503"/>
            <a:ext cx="191256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3200"/>
              <a:buFont typeface="Arial"/>
              <a:buNone/>
            </a:pPr>
            <a:r>
              <a:rPr lang="es-CO" sz="3200">
                <a:solidFill>
                  <a:schemeClr val="dk1"/>
                </a:solidFill>
                <a:latin typeface="Coda"/>
                <a:ea typeface="Coda"/>
                <a:cs typeface="Coda"/>
                <a:sym typeface="Coda"/>
              </a:rPr>
              <a:t>8. GANTT</a:t>
            </a:r>
            <a:endParaRPr b="0" i="0" sz="1400" u="none" cap="none" strike="noStrike">
              <a:solidFill>
                <a:srgbClr val="000000"/>
              </a:solidFill>
              <a:latin typeface="Coda"/>
              <a:ea typeface="Coda"/>
              <a:cs typeface="Coda"/>
              <a:sym typeface="Coda"/>
            </a:endParaRPr>
          </a:p>
        </p:txBody>
      </p:sp>
      <p:pic>
        <p:nvPicPr>
          <p:cNvPr id="194" name="Google Shape;194;g12012655f15_0_5"/>
          <p:cNvPicPr preferRelativeResize="0"/>
          <p:nvPr/>
        </p:nvPicPr>
        <p:blipFill>
          <a:blip r:embed="rId4">
            <a:alphaModFix/>
          </a:blip>
          <a:stretch>
            <a:fillRect/>
          </a:stretch>
        </p:blipFill>
        <p:spPr>
          <a:xfrm>
            <a:off x="1838400" y="6235700"/>
            <a:ext cx="20707200" cy="3276600"/>
          </a:xfrm>
          <a:prstGeom prst="roundRect">
            <a:avLst>
              <a:gd fmla="val 16667" name="adj"/>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8" name="Shape 198"/>
        <p:cNvGrpSpPr/>
        <p:nvPr/>
      </p:nvGrpSpPr>
      <p:grpSpPr>
        <a:xfrm>
          <a:off x="0" y="0"/>
          <a:ext cx="0" cy="0"/>
          <a:chOff x="0" y="0"/>
          <a:chExt cx="0" cy="0"/>
        </a:xfrm>
      </p:grpSpPr>
      <p:sp>
        <p:nvSpPr>
          <p:cNvPr id="199" name="Google Shape;199;g1377be918a2_0_7"/>
          <p:cNvSpPr txBox="1"/>
          <p:nvPr/>
        </p:nvSpPr>
        <p:spPr>
          <a:xfrm>
            <a:off x="7325100" y="3658438"/>
            <a:ext cx="9733800" cy="9696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3200"/>
              <a:buFont typeface="Arial"/>
              <a:buNone/>
            </a:pPr>
            <a:r>
              <a:rPr lang="es-CO" sz="5700">
                <a:solidFill>
                  <a:srgbClr val="FB4C0F"/>
                </a:solidFill>
                <a:latin typeface="Coda"/>
                <a:ea typeface="Coda"/>
                <a:cs typeface="Coda"/>
                <a:sym typeface="Coda"/>
              </a:rPr>
              <a:t>GIT HUB</a:t>
            </a:r>
            <a:endParaRPr i="0" sz="6000" u="none" cap="none" strike="noStrike">
              <a:solidFill>
                <a:srgbClr val="FB4C0F"/>
              </a:solidFill>
              <a:latin typeface="Coda"/>
              <a:ea typeface="Coda"/>
              <a:cs typeface="Coda"/>
              <a:sym typeface="Coda"/>
            </a:endParaRPr>
          </a:p>
        </p:txBody>
      </p:sp>
      <p:sp>
        <p:nvSpPr>
          <p:cNvPr id="200" name="Google Shape;200;g1377be918a2_0_7"/>
          <p:cNvSpPr txBox="1"/>
          <p:nvPr/>
        </p:nvSpPr>
        <p:spPr>
          <a:xfrm>
            <a:off x="3642876" y="676503"/>
            <a:ext cx="191256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3200"/>
              <a:buFont typeface="Arial"/>
              <a:buNone/>
            </a:pPr>
            <a:r>
              <a:rPr lang="es-CO" sz="3200">
                <a:solidFill>
                  <a:schemeClr val="dk1"/>
                </a:solidFill>
                <a:latin typeface="Coda"/>
                <a:ea typeface="Coda"/>
                <a:cs typeface="Coda"/>
                <a:sym typeface="Coda"/>
              </a:rPr>
              <a:t>9. GIT HUB</a:t>
            </a:r>
            <a:endParaRPr b="0" i="0" sz="1400" u="none" cap="none" strike="noStrike">
              <a:solidFill>
                <a:srgbClr val="000000"/>
              </a:solidFill>
              <a:latin typeface="Coda"/>
              <a:ea typeface="Coda"/>
              <a:cs typeface="Coda"/>
              <a:sym typeface="Coda"/>
            </a:endParaRPr>
          </a:p>
        </p:txBody>
      </p:sp>
      <p:sp>
        <p:nvSpPr>
          <p:cNvPr id="201" name="Google Shape;201;g1377be918a2_0_7"/>
          <p:cNvSpPr txBox="1"/>
          <p:nvPr/>
        </p:nvSpPr>
        <p:spPr>
          <a:xfrm>
            <a:off x="3501150" y="10796563"/>
            <a:ext cx="17381700" cy="1293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lang="es-CO" sz="3200">
                <a:latin typeface="Coda"/>
                <a:ea typeface="Coda"/>
                <a:cs typeface="Coda"/>
                <a:sym typeface="Coda"/>
              </a:rPr>
              <a:t>E</a:t>
            </a:r>
            <a:r>
              <a:rPr b="0" i="0" lang="es-CO" sz="3200" u="none" cap="none" strike="noStrike">
                <a:solidFill>
                  <a:srgbClr val="000000"/>
                </a:solidFill>
                <a:latin typeface="Coda"/>
                <a:ea typeface="Coda"/>
                <a:cs typeface="Coda"/>
                <a:sym typeface="Coda"/>
              </a:rPr>
              <a:t>nlace: </a:t>
            </a:r>
            <a:r>
              <a:rPr b="0" i="0" lang="es-CO" sz="3200" u="sng" cap="none" strike="noStrike">
                <a:solidFill>
                  <a:schemeClr val="hlink"/>
                </a:solidFill>
                <a:latin typeface="Coda"/>
                <a:ea typeface="Coda"/>
                <a:cs typeface="Coda"/>
                <a:sym typeface="Coda"/>
                <a:hlinkClick r:id="rId4"/>
              </a:rPr>
              <a:t>https://github.com/HernanTo/Proyecto-Arc-ngeles</a:t>
            </a:r>
            <a:br>
              <a:rPr b="0" i="0" lang="es-CO" sz="3200" u="none" cap="none" strike="noStrike">
                <a:solidFill>
                  <a:srgbClr val="000000"/>
                </a:solidFill>
                <a:latin typeface="Coda"/>
                <a:ea typeface="Coda"/>
                <a:cs typeface="Coda"/>
                <a:sym typeface="Coda"/>
              </a:rPr>
            </a:br>
            <a:br>
              <a:rPr b="0" i="0" lang="es-CO" sz="3200" u="none" cap="none" strike="noStrike">
                <a:solidFill>
                  <a:srgbClr val="000000"/>
                </a:solidFill>
                <a:latin typeface="Coda"/>
                <a:ea typeface="Coda"/>
                <a:cs typeface="Coda"/>
                <a:sym typeface="Coda"/>
              </a:rPr>
            </a:br>
            <a:endParaRPr b="0" i="0" sz="1400" u="none" cap="none" strike="noStrike">
              <a:solidFill>
                <a:srgbClr val="0076BA"/>
              </a:solidFill>
              <a:latin typeface="Coda"/>
              <a:ea typeface="Coda"/>
              <a:cs typeface="Coda"/>
              <a:sym typeface="Coda"/>
            </a:endParaRPr>
          </a:p>
        </p:txBody>
      </p:sp>
      <p:pic>
        <p:nvPicPr>
          <p:cNvPr id="202" name="Google Shape;202;g1377be918a2_0_7"/>
          <p:cNvPicPr preferRelativeResize="0"/>
          <p:nvPr/>
        </p:nvPicPr>
        <p:blipFill>
          <a:blip r:embed="rId5">
            <a:alphaModFix/>
          </a:blip>
          <a:stretch>
            <a:fillRect/>
          </a:stretch>
        </p:blipFill>
        <p:spPr>
          <a:xfrm>
            <a:off x="3348903" y="6263498"/>
            <a:ext cx="17686200" cy="3505800"/>
          </a:xfrm>
          <a:prstGeom prst="roundRect">
            <a:avLst>
              <a:gd fmla="val 8468" name="adj"/>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06" name="Shape 206"/>
        <p:cNvGrpSpPr/>
        <p:nvPr/>
      </p:nvGrpSpPr>
      <p:grpSpPr>
        <a:xfrm>
          <a:off x="0" y="0"/>
          <a:ext cx="0" cy="0"/>
          <a:chOff x="0" y="0"/>
          <a:chExt cx="0" cy="0"/>
        </a:xfrm>
      </p:grpSpPr>
      <p:grpSp>
        <p:nvGrpSpPr>
          <p:cNvPr id="207" name="Google Shape;207;p22"/>
          <p:cNvGrpSpPr/>
          <p:nvPr/>
        </p:nvGrpSpPr>
        <p:grpSpPr>
          <a:xfrm>
            <a:off x="1821438" y="6273561"/>
            <a:ext cx="20741100" cy="3201081"/>
            <a:chOff x="1821438" y="6827559"/>
            <a:chExt cx="20741100" cy="3201081"/>
          </a:xfrm>
        </p:grpSpPr>
        <p:sp>
          <p:nvSpPr>
            <p:cNvPr id="208" name="Google Shape;208;p22"/>
            <p:cNvSpPr txBox="1"/>
            <p:nvPr/>
          </p:nvSpPr>
          <p:spPr>
            <a:xfrm>
              <a:off x="1821438" y="6827559"/>
              <a:ext cx="20741100" cy="20934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6D00"/>
                </a:buClr>
                <a:buSzPts val="13000"/>
                <a:buFont typeface="Arial"/>
                <a:buNone/>
              </a:pPr>
              <a:r>
                <a:rPr i="0" lang="es-CO" sz="13000" u="none" cap="none" strike="noStrike">
                  <a:solidFill>
                    <a:srgbClr val="FF6D00"/>
                  </a:solidFill>
                  <a:latin typeface="Quicksand Medium"/>
                  <a:ea typeface="Quicksand Medium"/>
                  <a:cs typeface="Quicksand Medium"/>
                  <a:sym typeface="Quicksand Medium"/>
                </a:rPr>
                <a:t>Gracias</a:t>
              </a:r>
              <a:endParaRPr i="0" sz="13000" u="none" cap="none" strike="noStrike">
                <a:solidFill>
                  <a:srgbClr val="FF6D00"/>
                </a:solidFill>
                <a:latin typeface="Quicksand Medium"/>
                <a:ea typeface="Quicksand Medium"/>
                <a:cs typeface="Quicksand Medium"/>
                <a:sym typeface="Quicksand Medium"/>
              </a:endParaRPr>
            </a:p>
          </p:txBody>
        </p:sp>
        <p:sp>
          <p:nvSpPr>
            <p:cNvPr id="209" name="Google Shape;209;p22"/>
            <p:cNvSpPr txBox="1"/>
            <p:nvPr/>
          </p:nvSpPr>
          <p:spPr>
            <a:xfrm>
              <a:off x="2629158" y="8920440"/>
              <a:ext cx="19125600" cy="1108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6600"/>
                <a:buFont typeface="Arial"/>
                <a:buNone/>
              </a:pPr>
              <a:r>
                <a:rPr b="0" i="0" lang="es-CO" sz="6600" u="none" cap="none" strike="noStrike">
                  <a:solidFill>
                    <a:schemeClr val="dk1"/>
                  </a:solidFill>
                  <a:latin typeface="Quicksand Light"/>
                  <a:ea typeface="Quicksand Light"/>
                  <a:cs typeface="Quicksand Light"/>
                  <a:sym typeface="Quicksand Light"/>
                </a:rPr>
                <a:t>Arca</a:t>
              </a:r>
              <a:endParaRPr b="0" i="0" sz="6600" u="none" cap="none" strike="noStrike">
                <a:solidFill>
                  <a:schemeClr val="dk1"/>
                </a:solidFill>
                <a:latin typeface="Quicksand Light"/>
                <a:ea typeface="Quicksand Light"/>
                <a:cs typeface="Quicksand Light"/>
                <a:sym typeface="Quicksand Light"/>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5" name="Shape 45"/>
        <p:cNvGrpSpPr/>
        <p:nvPr/>
      </p:nvGrpSpPr>
      <p:grpSpPr>
        <a:xfrm>
          <a:off x="0" y="0"/>
          <a:ext cx="0" cy="0"/>
          <a:chOff x="0" y="0"/>
          <a:chExt cx="0" cy="0"/>
        </a:xfrm>
      </p:grpSpPr>
      <p:sp>
        <p:nvSpPr>
          <p:cNvPr id="46" name="Google Shape;46;g134b4b66696_0_14"/>
          <p:cNvSpPr txBox="1"/>
          <p:nvPr/>
        </p:nvSpPr>
        <p:spPr>
          <a:xfrm>
            <a:off x="-826995" y="2120069"/>
            <a:ext cx="15452400" cy="12006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6D00"/>
              </a:buClr>
              <a:buSzPts val="7200"/>
              <a:buFont typeface="Arial"/>
              <a:buNone/>
            </a:pPr>
            <a:r>
              <a:rPr b="0" i="0" lang="es-CO" sz="7200" u="none" cap="none" strike="noStrike">
                <a:solidFill>
                  <a:srgbClr val="FF6D00"/>
                </a:solidFill>
                <a:latin typeface="Coda"/>
                <a:ea typeface="Coda"/>
                <a:cs typeface="Coda"/>
                <a:sym typeface="Coda"/>
              </a:rPr>
              <a:t>CONTENIDOS</a:t>
            </a:r>
            <a:endParaRPr b="0" i="0" sz="1400" u="none" cap="none" strike="noStrike">
              <a:solidFill>
                <a:srgbClr val="000000"/>
              </a:solidFill>
              <a:latin typeface="Coda"/>
              <a:ea typeface="Coda"/>
              <a:cs typeface="Coda"/>
              <a:sym typeface="Coda"/>
            </a:endParaRPr>
          </a:p>
        </p:txBody>
      </p:sp>
      <p:sp>
        <p:nvSpPr>
          <p:cNvPr id="47" name="Google Shape;47;g134b4b66696_0_14"/>
          <p:cNvSpPr txBox="1"/>
          <p:nvPr/>
        </p:nvSpPr>
        <p:spPr>
          <a:xfrm>
            <a:off x="2451900" y="4864850"/>
            <a:ext cx="10246200" cy="76191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4000"/>
              <a:buFont typeface="Arial"/>
              <a:buNone/>
            </a:pPr>
            <a:r>
              <a:rPr b="0" i="0" lang="es-CO" sz="4500" u="none" cap="none" strike="noStrike">
                <a:solidFill>
                  <a:schemeClr val="dk1"/>
                </a:solidFill>
                <a:latin typeface="Coda"/>
                <a:ea typeface="Coda"/>
                <a:cs typeface="Coda"/>
                <a:sym typeface="Coda"/>
              </a:rPr>
              <a:t>1. Contextualización</a:t>
            </a:r>
            <a:endParaRPr b="0" i="0" sz="1900" u="none" cap="none" strike="noStrike">
              <a:solidFill>
                <a:srgbClr val="000000"/>
              </a:solidFill>
              <a:latin typeface="Coda"/>
              <a:ea typeface="Coda"/>
              <a:cs typeface="Coda"/>
              <a:sym typeface="Coda"/>
            </a:endParaRPr>
          </a:p>
          <a:p>
            <a:pPr indent="457200" lvl="0" marL="0" marR="0" rtl="0" algn="l">
              <a:lnSpc>
                <a:spcPct val="100000"/>
              </a:lnSpc>
              <a:spcBef>
                <a:spcPts val="0"/>
              </a:spcBef>
              <a:spcAft>
                <a:spcPts val="0"/>
              </a:spcAft>
              <a:buClr>
                <a:schemeClr val="dk1"/>
              </a:buClr>
              <a:buSzPts val="4000"/>
              <a:buFont typeface="Arial"/>
              <a:buNone/>
            </a:pPr>
            <a:r>
              <a:rPr b="0" i="0" lang="es-CO" sz="4000" u="none" cap="none" strike="noStrike">
                <a:solidFill>
                  <a:schemeClr val="dk1"/>
                </a:solidFill>
                <a:latin typeface="Quicksand"/>
                <a:ea typeface="Quicksand"/>
                <a:cs typeface="Quicksand"/>
                <a:sym typeface="Quicksand"/>
              </a:rPr>
              <a:t>1.1 Planteamiento y Problemática</a:t>
            </a:r>
            <a:endParaRPr b="0" i="0" sz="1400" u="none" cap="none" strike="noStrike">
              <a:solidFill>
                <a:schemeClr val="dk1"/>
              </a:solidFill>
              <a:latin typeface="Quicksand"/>
              <a:ea typeface="Quicksand"/>
              <a:cs typeface="Quicksand"/>
              <a:sym typeface="Quicksand"/>
            </a:endParaRPr>
          </a:p>
          <a:p>
            <a:pPr indent="457200" lvl="0" marL="0" marR="0" rtl="0" algn="l">
              <a:lnSpc>
                <a:spcPct val="100000"/>
              </a:lnSpc>
              <a:spcBef>
                <a:spcPts val="0"/>
              </a:spcBef>
              <a:spcAft>
                <a:spcPts val="0"/>
              </a:spcAft>
              <a:buClr>
                <a:srgbClr val="FF6D00"/>
              </a:buClr>
              <a:buSzPts val="4000"/>
              <a:buFont typeface="Arial"/>
              <a:buNone/>
            </a:pPr>
            <a:r>
              <a:rPr b="0" i="0" lang="es-CO" sz="4000" u="none" cap="none" strike="noStrike">
                <a:solidFill>
                  <a:schemeClr val="dk1"/>
                </a:solidFill>
                <a:latin typeface="Quicksand"/>
                <a:ea typeface="Quicksand"/>
                <a:cs typeface="Quicksand"/>
                <a:sym typeface="Quicksand"/>
              </a:rPr>
              <a:t>1.</a:t>
            </a:r>
            <a:r>
              <a:rPr lang="es-CO" sz="4000">
                <a:solidFill>
                  <a:schemeClr val="dk1"/>
                </a:solidFill>
                <a:latin typeface="Quicksand"/>
                <a:ea typeface="Quicksand"/>
                <a:cs typeface="Quicksand"/>
                <a:sym typeface="Quicksand"/>
              </a:rPr>
              <a:t>2</a:t>
            </a:r>
            <a:r>
              <a:rPr b="0" i="0" lang="es-CO" sz="4000" u="none" cap="none" strike="noStrike">
                <a:solidFill>
                  <a:schemeClr val="dk1"/>
                </a:solidFill>
                <a:latin typeface="Quicksand"/>
                <a:ea typeface="Quicksand"/>
                <a:cs typeface="Quicksand"/>
                <a:sym typeface="Quicksand"/>
              </a:rPr>
              <a:t> Objetivo general</a:t>
            </a:r>
            <a:endParaRPr b="0" i="0" sz="1400" u="none" cap="none" strike="noStrike">
              <a:solidFill>
                <a:schemeClr val="dk1"/>
              </a:solidFill>
              <a:latin typeface="Quicksand"/>
              <a:ea typeface="Quicksand"/>
              <a:cs typeface="Quicksand"/>
              <a:sym typeface="Quicksand"/>
            </a:endParaRPr>
          </a:p>
          <a:p>
            <a:pPr indent="0" lvl="0" marL="0" marR="0" rtl="0" algn="l">
              <a:lnSpc>
                <a:spcPct val="100000"/>
              </a:lnSpc>
              <a:spcBef>
                <a:spcPts val="0"/>
              </a:spcBef>
              <a:spcAft>
                <a:spcPts val="0"/>
              </a:spcAft>
              <a:buClr>
                <a:schemeClr val="dk1"/>
              </a:buClr>
              <a:buSzPts val="4000"/>
              <a:buFont typeface="Times New Roman"/>
              <a:buNone/>
            </a:pPr>
            <a:br>
              <a:rPr b="0" i="0" lang="es-CO" sz="4000" u="none" cap="none" strike="noStrike">
                <a:solidFill>
                  <a:schemeClr val="dk1"/>
                </a:solidFill>
                <a:latin typeface="Times New Roman"/>
                <a:ea typeface="Times New Roman"/>
                <a:cs typeface="Times New Roman"/>
                <a:sym typeface="Times New Roman"/>
              </a:rPr>
            </a:br>
            <a:r>
              <a:rPr b="0" i="0" lang="es-CO" sz="4500" u="none" cap="none" strike="noStrike">
                <a:solidFill>
                  <a:schemeClr val="dk1"/>
                </a:solidFill>
                <a:latin typeface="Coda"/>
                <a:ea typeface="Coda"/>
                <a:cs typeface="Coda"/>
                <a:sym typeface="Coda"/>
              </a:rPr>
              <a:t>2.</a:t>
            </a:r>
            <a:r>
              <a:rPr lang="es-CO" sz="4500">
                <a:solidFill>
                  <a:schemeClr val="dk1"/>
                </a:solidFill>
                <a:latin typeface="Coda"/>
                <a:ea typeface="Coda"/>
                <a:cs typeface="Coda"/>
                <a:sym typeface="Coda"/>
              </a:rPr>
              <a:t> Correcciones Trimestres Pasados</a:t>
            </a:r>
            <a:br>
              <a:rPr lang="es-CO" sz="4500">
                <a:solidFill>
                  <a:schemeClr val="dk1"/>
                </a:solidFill>
                <a:latin typeface="Coda"/>
                <a:ea typeface="Coda"/>
                <a:cs typeface="Coda"/>
                <a:sym typeface="Coda"/>
              </a:rPr>
            </a:br>
            <a:endParaRPr sz="4500">
              <a:solidFill>
                <a:schemeClr val="dk1"/>
              </a:solidFill>
              <a:latin typeface="Coda"/>
              <a:ea typeface="Coda"/>
              <a:cs typeface="Coda"/>
              <a:sym typeface="Coda"/>
            </a:endParaRPr>
          </a:p>
          <a:p>
            <a:pPr indent="457200" lvl="0" marL="0" marR="0" rtl="0" algn="l">
              <a:lnSpc>
                <a:spcPct val="100000"/>
              </a:lnSpc>
              <a:spcBef>
                <a:spcPts val="0"/>
              </a:spcBef>
              <a:spcAft>
                <a:spcPts val="0"/>
              </a:spcAft>
              <a:buClr>
                <a:schemeClr val="dk1"/>
              </a:buClr>
              <a:buSzPts val="4000"/>
              <a:buFont typeface="Times New Roman"/>
              <a:buNone/>
            </a:pPr>
            <a:r>
              <a:rPr lang="es-CO" sz="4500">
                <a:solidFill>
                  <a:schemeClr val="dk1"/>
                </a:solidFill>
                <a:latin typeface="Quicksand Medium"/>
                <a:ea typeface="Quicksand Medium"/>
                <a:cs typeface="Quicksand Medium"/>
                <a:sym typeface="Quicksand Medium"/>
              </a:rPr>
              <a:t>2.1</a:t>
            </a:r>
            <a:r>
              <a:rPr i="0" lang="es-CO" sz="4500" u="none" cap="none" strike="noStrike">
                <a:solidFill>
                  <a:schemeClr val="dk1"/>
                </a:solidFill>
                <a:latin typeface="Quicksand Medium"/>
                <a:ea typeface="Quicksand Medium"/>
                <a:cs typeface="Quicksand Medium"/>
                <a:sym typeface="Quicksand Medium"/>
              </a:rPr>
              <a:t> </a:t>
            </a:r>
            <a:r>
              <a:rPr lang="es-CO" sz="4500">
                <a:solidFill>
                  <a:schemeClr val="dk1"/>
                </a:solidFill>
                <a:latin typeface="Quicksand Medium"/>
                <a:ea typeface="Quicksand Medium"/>
                <a:cs typeface="Quicksand Medium"/>
                <a:sym typeface="Quicksand Medium"/>
              </a:rPr>
              <a:t>SRS</a:t>
            </a:r>
            <a:br>
              <a:rPr b="0" i="0" lang="es-CO" sz="4000" u="none" cap="none" strike="noStrike">
                <a:solidFill>
                  <a:schemeClr val="dk1"/>
                </a:solidFill>
                <a:latin typeface="Quicksand"/>
                <a:ea typeface="Quicksand"/>
                <a:cs typeface="Quicksand"/>
                <a:sym typeface="Quicksand"/>
              </a:rPr>
            </a:br>
            <a:br>
              <a:rPr b="0" i="0" lang="es-CO" sz="4000" u="none" cap="none" strike="noStrike">
                <a:solidFill>
                  <a:schemeClr val="dk1"/>
                </a:solidFill>
                <a:latin typeface="Quicksand"/>
                <a:ea typeface="Quicksand"/>
                <a:cs typeface="Quicksand"/>
                <a:sym typeface="Quicksand"/>
              </a:rPr>
            </a:br>
            <a:r>
              <a:rPr b="0" i="0" lang="es-CO" sz="4000" u="none" cap="none" strike="noStrike">
                <a:solidFill>
                  <a:schemeClr val="dk1"/>
                </a:solidFill>
                <a:latin typeface="Quicksand"/>
                <a:ea typeface="Quicksand"/>
                <a:cs typeface="Quicksand"/>
                <a:sym typeface="Quicksand"/>
              </a:rPr>
              <a:t>	</a:t>
            </a:r>
            <a:r>
              <a:rPr lang="es-CO" sz="4500">
                <a:solidFill>
                  <a:schemeClr val="dk1"/>
                </a:solidFill>
                <a:latin typeface="Quicksand Medium"/>
                <a:ea typeface="Quicksand Medium"/>
                <a:cs typeface="Quicksand Medium"/>
                <a:sym typeface="Quicksand Medium"/>
              </a:rPr>
              <a:t>2.2</a:t>
            </a:r>
            <a:r>
              <a:rPr lang="es-CO" sz="4500">
                <a:solidFill>
                  <a:schemeClr val="dk1"/>
                </a:solidFill>
                <a:latin typeface="Quicksand Medium"/>
                <a:ea typeface="Quicksand Medium"/>
                <a:cs typeface="Quicksand Medium"/>
                <a:sym typeface="Quicksand Medium"/>
              </a:rPr>
              <a:t> Modelo Relacional</a:t>
            </a:r>
            <a:br>
              <a:rPr lang="es-CO" sz="4500">
                <a:solidFill>
                  <a:schemeClr val="dk1"/>
                </a:solidFill>
                <a:latin typeface="Coda"/>
                <a:ea typeface="Coda"/>
                <a:cs typeface="Coda"/>
                <a:sym typeface="Coda"/>
              </a:rPr>
            </a:br>
            <a:br>
              <a:rPr lang="es-CO" sz="4500">
                <a:solidFill>
                  <a:schemeClr val="dk1"/>
                </a:solidFill>
                <a:latin typeface="Coda"/>
                <a:ea typeface="Coda"/>
                <a:cs typeface="Coda"/>
                <a:sym typeface="Coda"/>
              </a:rPr>
            </a:br>
            <a:r>
              <a:rPr lang="es-CO" sz="4500">
                <a:solidFill>
                  <a:schemeClr val="dk1"/>
                </a:solidFill>
                <a:latin typeface="Coda"/>
                <a:ea typeface="Coda"/>
                <a:cs typeface="Coda"/>
                <a:sym typeface="Coda"/>
              </a:rPr>
              <a:t>3. Construcción de la BD</a:t>
            </a:r>
            <a:br>
              <a:rPr b="0" i="0" lang="es-CO" sz="4000" u="none" cap="none" strike="noStrike">
                <a:solidFill>
                  <a:schemeClr val="dk1"/>
                </a:solidFill>
                <a:latin typeface="Arial"/>
                <a:ea typeface="Arial"/>
                <a:cs typeface="Arial"/>
                <a:sym typeface="Arial"/>
              </a:rPr>
            </a:br>
            <a:endParaRPr b="0" i="0" sz="1400" u="none" cap="none" strike="noStrike">
              <a:solidFill>
                <a:schemeClr val="dk1"/>
              </a:solidFill>
              <a:latin typeface="Quicksand"/>
              <a:ea typeface="Quicksand"/>
              <a:cs typeface="Quicksand"/>
              <a:sym typeface="Quicksand"/>
            </a:endParaRPr>
          </a:p>
        </p:txBody>
      </p:sp>
      <p:sp>
        <p:nvSpPr>
          <p:cNvPr id="48" name="Google Shape;48;g134b4b66696_0_14"/>
          <p:cNvSpPr txBox="1"/>
          <p:nvPr/>
        </p:nvSpPr>
        <p:spPr>
          <a:xfrm>
            <a:off x="12698100" y="3484250"/>
            <a:ext cx="9966900" cy="10380300"/>
          </a:xfrm>
          <a:prstGeom prst="rect">
            <a:avLst/>
          </a:prstGeom>
          <a:noFill/>
          <a:ln>
            <a:noFill/>
          </a:ln>
        </p:spPr>
        <p:txBody>
          <a:bodyPr anchorCtr="0" anchor="ctr" bIns="71425" lIns="71425" spcFirstLastPara="1" rIns="71425" wrap="square" tIns="71425">
            <a:spAutoFit/>
          </a:bodyPr>
          <a:lstStyle/>
          <a:p>
            <a:pPr indent="0" lvl="0" marL="0" marR="0" rtl="0" algn="l">
              <a:lnSpc>
                <a:spcPct val="100000"/>
              </a:lnSpc>
              <a:spcBef>
                <a:spcPts val="0"/>
              </a:spcBef>
              <a:spcAft>
                <a:spcPts val="0"/>
              </a:spcAft>
              <a:buClr>
                <a:schemeClr val="dk1"/>
              </a:buClr>
              <a:buSzPts val="4000"/>
              <a:buFont typeface="Arial"/>
              <a:buNone/>
            </a:pPr>
            <a:r>
              <a:rPr lang="es-CO" sz="4500">
                <a:solidFill>
                  <a:schemeClr val="dk1"/>
                </a:solidFill>
                <a:latin typeface="Coda"/>
                <a:ea typeface="Coda"/>
                <a:cs typeface="Coda"/>
                <a:sym typeface="Coda"/>
              </a:rPr>
              <a:t>4</a:t>
            </a:r>
            <a:r>
              <a:rPr b="0" i="0" lang="es-CO" sz="4500" u="none" cap="none" strike="noStrike">
                <a:solidFill>
                  <a:schemeClr val="dk1"/>
                </a:solidFill>
                <a:latin typeface="Coda"/>
                <a:ea typeface="Coda"/>
                <a:cs typeface="Coda"/>
                <a:sym typeface="Coda"/>
              </a:rPr>
              <a:t>. </a:t>
            </a:r>
            <a:r>
              <a:rPr lang="es-CO" sz="4500">
                <a:solidFill>
                  <a:schemeClr val="dk1"/>
                </a:solidFill>
                <a:latin typeface="Coda"/>
                <a:ea typeface="Coda"/>
                <a:cs typeface="Coda"/>
                <a:sym typeface="Coda"/>
              </a:rPr>
              <a:t>Datos insertados - Consultas</a:t>
            </a:r>
            <a:br>
              <a:rPr b="0" i="0" lang="es-CO" sz="4500" u="none" cap="none" strike="noStrike">
                <a:solidFill>
                  <a:schemeClr val="dk1"/>
                </a:solidFill>
                <a:latin typeface="Coda"/>
                <a:ea typeface="Coda"/>
                <a:cs typeface="Coda"/>
                <a:sym typeface="Coda"/>
              </a:rPr>
            </a:br>
            <a:br>
              <a:rPr b="0" i="0" lang="es-CO" sz="4500" u="none" cap="none" strike="noStrike">
                <a:solidFill>
                  <a:schemeClr val="dk1"/>
                </a:solidFill>
                <a:latin typeface="Coda"/>
                <a:ea typeface="Coda"/>
                <a:cs typeface="Coda"/>
                <a:sym typeface="Coda"/>
              </a:rPr>
            </a:br>
            <a:r>
              <a:rPr b="0" i="0" lang="es-CO" sz="4500" u="none" cap="none" strike="noStrike">
                <a:solidFill>
                  <a:schemeClr val="dk1"/>
                </a:solidFill>
                <a:latin typeface="Coda"/>
                <a:ea typeface="Coda"/>
                <a:cs typeface="Coda"/>
                <a:sym typeface="Coda"/>
              </a:rPr>
              <a:t> </a:t>
            </a:r>
            <a:r>
              <a:rPr lang="es-CO" sz="4500">
                <a:solidFill>
                  <a:schemeClr val="dk1"/>
                </a:solidFill>
                <a:latin typeface="Coda"/>
                <a:ea typeface="Coda"/>
                <a:cs typeface="Coda"/>
                <a:sym typeface="Coda"/>
              </a:rPr>
              <a:t>5</a:t>
            </a:r>
            <a:r>
              <a:rPr b="0" i="0" lang="es-CO" sz="4500" u="none" cap="none" strike="noStrike">
                <a:solidFill>
                  <a:schemeClr val="dk1"/>
                </a:solidFill>
                <a:latin typeface="Coda"/>
                <a:ea typeface="Coda"/>
                <a:cs typeface="Coda"/>
                <a:sym typeface="Coda"/>
              </a:rPr>
              <a:t>.  </a:t>
            </a:r>
            <a:r>
              <a:rPr lang="es-CO" sz="4500">
                <a:solidFill>
                  <a:schemeClr val="dk1"/>
                </a:solidFill>
                <a:latin typeface="Coda"/>
                <a:ea typeface="Coda"/>
                <a:cs typeface="Coda"/>
                <a:sym typeface="Coda"/>
              </a:rPr>
              <a:t>Prototipo no funcional</a:t>
            </a:r>
            <a:br>
              <a:rPr lang="es-CO" sz="4500">
                <a:solidFill>
                  <a:schemeClr val="dk1"/>
                </a:solidFill>
                <a:latin typeface="Coda"/>
                <a:ea typeface="Coda"/>
                <a:cs typeface="Coda"/>
                <a:sym typeface="Coda"/>
              </a:rPr>
            </a:br>
            <a:r>
              <a:rPr lang="es-CO" sz="4000">
                <a:solidFill>
                  <a:schemeClr val="dk1"/>
                </a:solidFill>
              </a:rPr>
              <a:t>	</a:t>
            </a:r>
            <a:r>
              <a:rPr lang="es-CO" sz="4000">
                <a:solidFill>
                  <a:schemeClr val="dk1"/>
                </a:solidFill>
                <a:latin typeface="Quicksand"/>
                <a:ea typeface="Quicksand"/>
                <a:cs typeface="Quicksand"/>
                <a:sym typeface="Quicksand"/>
              </a:rPr>
              <a:t>5.1 HTML</a:t>
            </a:r>
            <a:endParaRPr>
              <a:solidFill>
                <a:schemeClr val="dk1"/>
              </a:solidFill>
              <a:latin typeface="Quicksand"/>
              <a:ea typeface="Quicksand"/>
              <a:cs typeface="Quicksand"/>
              <a:sym typeface="Quicksand"/>
            </a:endParaRPr>
          </a:p>
          <a:p>
            <a:pPr indent="0" lvl="0" marL="0" marR="0" rtl="0" algn="l">
              <a:lnSpc>
                <a:spcPct val="100000"/>
              </a:lnSpc>
              <a:spcBef>
                <a:spcPts val="0"/>
              </a:spcBef>
              <a:spcAft>
                <a:spcPts val="0"/>
              </a:spcAft>
              <a:buClr>
                <a:schemeClr val="dk1"/>
              </a:buClr>
              <a:buSzPts val="4000"/>
              <a:buFont typeface="Arial"/>
              <a:buNone/>
            </a:pPr>
            <a:r>
              <a:rPr lang="es-CO" sz="4000">
                <a:solidFill>
                  <a:schemeClr val="dk1"/>
                </a:solidFill>
                <a:latin typeface="Quicksand"/>
                <a:ea typeface="Quicksand"/>
                <a:cs typeface="Quicksand"/>
                <a:sym typeface="Quicksand"/>
              </a:rPr>
              <a:t>	5.2 CSS</a:t>
            </a:r>
            <a:br>
              <a:rPr lang="es-CO" sz="4000">
                <a:solidFill>
                  <a:schemeClr val="dk1"/>
                </a:solidFill>
                <a:latin typeface="Quicksand"/>
                <a:ea typeface="Quicksand"/>
                <a:cs typeface="Quicksand"/>
                <a:sym typeface="Quicksand"/>
              </a:rPr>
            </a:br>
            <a:br>
              <a:rPr b="0" i="0" lang="es-CO" sz="4500" u="none" cap="none" strike="noStrike">
                <a:solidFill>
                  <a:schemeClr val="dk1"/>
                </a:solidFill>
                <a:latin typeface="Coda"/>
                <a:ea typeface="Coda"/>
                <a:cs typeface="Coda"/>
                <a:sym typeface="Coda"/>
              </a:rPr>
            </a:br>
            <a:r>
              <a:rPr lang="es-CO" sz="4500">
                <a:solidFill>
                  <a:schemeClr val="dk1"/>
                </a:solidFill>
                <a:latin typeface="Coda"/>
                <a:ea typeface="Coda"/>
                <a:cs typeface="Coda"/>
                <a:sym typeface="Coda"/>
              </a:rPr>
              <a:t>6</a:t>
            </a:r>
            <a:r>
              <a:rPr b="0" i="0" lang="es-CO" sz="4500" u="none" cap="none" strike="noStrike">
                <a:solidFill>
                  <a:schemeClr val="dk1"/>
                </a:solidFill>
                <a:latin typeface="Coda"/>
                <a:ea typeface="Coda"/>
                <a:cs typeface="Coda"/>
                <a:sym typeface="Coda"/>
              </a:rPr>
              <a:t>. CRUD</a:t>
            </a:r>
            <a:endParaRPr b="0" i="0" sz="4500" u="none" cap="none" strike="noStrike">
              <a:solidFill>
                <a:schemeClr val="dk1"/>
              </a:solidFill>
              <a:latin typeface="Coda"/>
              <a:ea typeface="Coda"/>
              <a:cs typeface="Coda"/>
              <a:sym typeface="Coda"/>
            </a:endParaRPr>
          </a:p>
          <a:p>
            <a:pPr indent="0" lvl="0" marL="0" marR="0" rtl="0" algn="l">
              <a:lnSpc>
                <a:spcPct val="100000"/>
              </a:lnSpc>
              <a:spcBef>
                <a:spcPts val="0"/>
              </a:spcBef>
              <a:spcAft>
                <a:spcPts val="0"/>
              </a:spcAft>
              <a:buClr>
                <a:schemeClr val="dk1"/>
              </a:buClr>
              <a:buSzPts val="4000"/>
              <a:buFont typeface="Arial"/>
              <a:buNone/>
            </a:pPr>
            <a:r>
              <a:t/>
            </a:r>
            <a:endParaRPr sz="4500">
              <a:solidFill>
                <a:schemeClr val="dk1"/>
              </a:solidFill>
              <a:latin typeface="Coda"/>
              <a:ea typeface="Coda"/>
              <a:cs typeface="Coda"/>
              <a:sym typeface="Coda"/>
            </a:endParaRPr>
          </a:p>
          <a:p>
            <a:pPr indent="0" lvl="0" marL="0" marR="0" rtl="0" algn="l">
              <a:lnSpc>
                <a:spcPct val="100000"/>
              </a:lnSpc>
              <a:spcBef>
                <a:spcPts val="0"/>
              </a:spcBef>
              <a:spcAft>
                <a:spcPts val="0"/>
              </a:spcAft>
              <a:buClr>
                <a:schemeClr val="dk1"/>
              </a:buClr>
              <a:buSzPts val="4000"/>
              <a:buFont typeface="Arial"/>
              <a:buNone/>
            </a:pPr>
            <a:r>
              <a:rPr lang="es-CO" sz="4500">
                <a:solidFill>
                  <a:schemeClr val="dk1"/>
                </a:solidFill>
                <a:latin typeface="Coda"/>
                <a:ea typeface="Coda"/>
                <a:cs typeface="Coda"/>
                <a:sym typeface="Coda"/>
              </a:rPr>
              <a:t>7. Fichas Técnicas</a:t>
            </a:r>
            <a:br>
              <a:rPr lang="es-CO" sz="4500">
                <a:solidFill>
                  <a:schemeClr val="dk1"/>
                </a:solidFill>
                <a:latin typeface="Coda"/>
                <a:ea typeface="Coda"/>
                <a:cs typeface="Coda"/>
                <a:sym typeface="Coda"/>
              </a:rPr>
            </a:br>
            <a:endParaRPr sz="4500">
              <a:solidFill>
                <a:schemeClr val="dk1"/>
              </a:solidFill>
              <a:latin typeface="Coda"/>
              <a:ea typeface="Coda"/>
              <a:cs typeface="Coda"/>
              <a:sym typeface="Coda"/>
            </a:endParaRPr>
          </a:p>
          <a:p>
            <a:pPr indent="0" lvl="0" marL="0" marR="0" rtl="0" algn="l">
              <a:lnSpc>
                <a:spcPct val="100000"/>
              </a:lnSpc>
              <a:spcBef>
                <a:spcPts val="0"/>
              </a:spcBef>
              <a:spcAft>
                <a:spcPts val="0"/>
              </a:spcAft>
              <a:buClr>
                <a:schemeClr val="dk1"/>
              </a:buClr>
              <a:buSzPts val="4000"/>
              <a:buFont typeface="Arial"/>
              <a:buNone/>
            </a:pPr>
            <a:r>
              <a:rPr lang="es-CO" sz="4500">
                <a:solidFill>
                  <a:schemeClr val="dk1"/>
                </a:solidFill>
                <a:latin typeface="Coda"/>
                <a:ea typeface="Coda"/>
                <a:cs typeface="Coda"/>
                <a:sym typeface="Coda"/>
              </a:rPr>
              <a:t>8. GANTT</a:t>
            </a:r>
            <a:br>
              <a:rPr lang="es-CO" sz="4500">
                <a:solidFill>
                  <a:schemeClr val="dk1"/>
                </a:solidFill>
                <a:latin typeface="Coda"/>
                <a:ea typeface="Coda"/>
                <a:cs typeface="Coda"/>
                <a:sym typeface="Coda"/>
              </a:rPr>
            </a:br>
            <a:br>
              <a:rPr lang="es-CO" sz="4500">
                <a:solidFill>
                  <a:schemeClr val="dk1"/>
                </a:solidFill>
                <a:latin typeface="Coda"/>
                <a:ea typeface="Coda"/>
                <a:cs typeface="Coda"/>
                <a:sym typeface="Coda"/>
              </a:rPr>
            </a:br>
            <a:r>
              <a:rPr lang="es-CO" sz="4500">
                <a:solidFill>
                  <a:schemeClr val="dk1"/>
                </a:solidFill>
                <a:latin typeface="Coda"/>
                <a:ea typeface="Coda"/>
                <a:cs typeface="Coda"/>
                <a:sym typeface="Coda"/>
              </a:rPr>
              <a:t>9. GIT HUB</a:t>
            </a:r>
            <a:endParaRPr b="0" i="0" sz="4500" u="none" cap="none" strike="noStrike">
              <a:solidFill>
                <a:schemeClr val="dk1"/>
              </a:solidFill>
              <a:latin typeface="Coda"/>
              <a:ea typeface="Coda"/>
              <a:cs typeface="Coda"/>
              <a:sym typeface="Coda"/>
            </a:endParaRPr>
          </a:p>
          <a:p>
            <a:pPr indent="0" lvl="0" marL="0" marR="0" rtl="0" algn="l">
              <a:lnSpc>
                <a:spcPct val="100000"/>
              </a:lnSpc>
              <a:spcBef>
                <a:spcPts val="0"/>
              </a:spcBef>
              <a:spcAft>
                <a:spcPts val="0"/>
              </a:spcAft>
              <a:buClr>
                <a:schemeClr val="dk1"/>
              </a:buClr>
              <a:buSzPts val="4000"/>
              <a:buFont typeface="Arial"/>
              <a:buNone/>
            </a:pPr>
            <a:r>
              <a:t/>
            </a:r>
            <a:endParaRPr b="0" i="0" sz="4500" u="none" cap="none" strike="noStrike">
              <a:solidFill>
                <a:schemeClr val="dk1"/>
              </a:solidFill>
              <a:latin typeface="Coda"/>
              <a:ea typeface="Coda"/>
              <a:cs typeface="Coda"/>
              <a:sym typeface="Coda"/>
            </a:endParaRPr>
          </a:p>
          <a:p>
            <a:pPr indent="0" lvl="0" marL="0" marR="0" rtl="0" algn="l">
              <a:lnSpc>
                <a:spcPct val="100000"/>
              </a:lnSpc>
              <a:spcBef>
                <a:spcPts val="0"/>
              </a:spcBef>
              <a:spcAft>
                <a:spcPts val="0"/>
              </a:spcAft>
              <a:buClr>
                <a:schemeClr val="dk1"/>
              </a:buClr>
              <a:buSzPts val="4000"/>
              <a:buFont typeface="Arial"/>
              <a:buNone/>
            </a:pPr>
            <a:r>
              <a:t/>
            </a:r>
            <a:endParaRPr b="0" i="0" sz="4500" u="none" cap="none" strike="noStrike">
              <a:solidFill>
                <a:schemeClr val="dk1"/>
              </a:solidFill>
              <a:latin typeface="Coda"/>
              <a:ea typeface="Coda"/>
              <a:cs typeface="Coda"/>
              <a:sym typeface="Coda"/>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2" name="Shape 52"/>
        <p:cNvGrpSpPr/>
        <p:nvPr/>
      </p:nvGrpSpPr>
      <p:grpSpPr>
        <a:xfrm>
          <a:off x="0" y="0"/>
          <a:ext cx="0" cy="0"/>
          <a:chOff x="0" y="0"/>
          <a:chExt cx="0" cy="0"/>
        </a:xfrm>
      </p:grpSpPr>
      <p:sp>
        <p:nvSpPr>
          <p:cNvPr id="53" name="Google Shape;53;p3"/>
          <p:cNvSpPr txBox="1"/>
          <p:nvPr/>
        </p:nvSpPr>
        <p:spPr>
          <a:xfrm>
            <a:off x="1821438" y="6766004"/>
            <a:ext cx="20741100" cy="17856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6D00"/>
              </a:buClr>
              <a:buSzPts val="11000"/>
              <a:buFont typeface="Arial"/>
              <a:buNone/>
            </a:pPr>
            <a:r>
              <a:rPr b="0" i="0" lang="es-CO" sz="11000" u="none" cap="none" strike="noStrike">
                <a:solidFill>
                  <a:srgbClr val="FF6D00"/>
                </a:solidFill>
                <a:latin typeface="Coda"/>
                <a:ea typeface="Coda"/>
                <a:cs typeface="Coda"/>
                <a:sym typeface="Coda"/>
              </a:rPr>
              <a:t>1. Contextualización</a:t>
            </a:r>
            <a:endParaRPr b="0" i="0" sz="1400" u="none" cap="none" strike="noStrike">
              <a:solidFill>
                <a:srgbClr val="000000"/>
              </a:solidFill>
              <a:latin typeface="Coda"/>
              <a:ea typeface="Coda"/>
              <a:cs typeface="Coda"/>
              <a:sym typeface="Coda"/>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7" name="Shape 57"/>
        <p:cNvGrpSpPr/>
        <p:nvPr/>
      </p:nvGrpSpPr>
      <p:grpSpPr>
        <a:xfrm>
          <a:off x="0" y="0"/>
          <a:ext cx="0" cy="0"/>
          <a:chOff x="0" y="0"/>
          <a:chExt cx="0" cy="0"/>
        </a:xfrm>
      </p:grpSpPr>
      <p:sp>
        <p:nvSpPr>
          <p:cNvPr id="58" name="Google Shape;58;p5"/>
          <p:cNvSpPr txBox="1"/>
          <p:nvPr/>
        </p:nvSpPr>
        <p:spPr>
          <a:xfrm>
            <a:off x="3642876" y="827503"/>
            <a:ext cx="191256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3200"/>
              <a:buFont typeface="Arial"/>
              <a:buNone/>
            </a:pPr>
            <a:r>
              <a:rPr b="0" i="0" lang="es-CO" sz="3200" u="none" cap="none" strike="noStrike">
                <a:solidFill>
                  <a:schemeClr val="dk1"/>
                </a:solidFill>
                <a:latin typeface="Coda"/>
                <a:ea typeface="Coda"/>
                <a:cs typeface="Coda"/>
                <a:sym typeface="Coda"/>
              </a:rPr>
              <a:t>1. Contextualización</a:t>
            </a:r>
            <a:endParaRPr b="0" i="0" sz="1400" u="none" cap="none" strike="noStrike">
              <a:solidFill>
                <a:srgbClr val="000000"/>
              </a:solidFill>
              <a:latin typeface="Coda"/>
              <a:ea typeface="Coda"/>
              <a:cs typeface="Coda"/>
              <a:sym typeface="Coda"/>
            </a:endParaRPr>
          </a:p>
        </p:txBody>
      </p:sp>
      <p:sp>
        <p:nvSpPr>
          <p:cNvPr id="59" name="Google Shape;59;p5"/>
          <p:cNvSpPr txBox="1"/>
          <p:nvPr/>
        </p:nvSpPr>
        <p:spPr>
          <a:xfrm>
            <a:off x="2736332" y="2999400"/>
            <a:ext cx="18911400" cy="12006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6D00"/>
              </a:buClr>
              <a:buSzPts val="7200"/>
              <a:buFont typeface="Arial"/>
              <a:buNone/>
            </a:pPr>
            <a:r>
              <a:rPr b="0" i="0" lang="es-CO" sz="7200" u="none" cap="none" strike="noStrike">
                <a:solidFill>
                  <a:srgbClr val="FF6D00"/>
                </a:solidFill>
                <a:latin typeface="Coda"/>
                <a:ea typeface="Coda"/>
                <a:cs typeface="Coda"/>
                <a:sym typeface="Coda"/>
              </a:rPr>
              <a:t>Planteamiento</a:t>
            </a:r>
            <a:endParaRPr b="0" i="0" sz="7200" u="none" cap="none" strike="noStrike">
              <a:solidFill>
                <a:srgbClr val="FF6D00"/>
              </a:solidFill>
              <a:latin typeface="Coda"/>
              <a:ea typeface="Coda"/>
              <a:cs typeface="Coda"/>
              <a:sym typeface="Coda"/>
            </a:endParaRPr>
          </a:p>
        </p:txBody>
      </p:sp>
      <p:sp>
        <p:nvSpPr>
          <p:cNvPr id="60" name="Google Shape;60;p5"/>
          <p:cNvSpPr txBox="1"/>
          <p:nvPr/>
        </p:nvSpPr>
        <p:spPr>
          <a:xfrm>
            <a:off x="2331242" y="5251429"/>
            <a:ext cx="9526500" cy="6916800"/>
          </a:xfrm>
          <a:prstGeom prst="rect">
            <a:avLst/>
          </a:prstGeom>
          <a:noFill/>
          <a:ln>
            <a:noFill/>
          </a:ln>
        </p:spPr>
        <p:txBody>
          <a:bodyPr anchorCtr="0" anchor="ctr" bIns="71425" lIns="71425" spcFirstLastPara="1" rIns="71425" wrap="square" tIns="71425">
            <a:spAutoFit/>
          </a:bodyPr>
          <a:lstStyle/>
          <a:p>
            <a:pPr indent="0" lvl="0" marL="0" marR="0" rtl="0" algn="just">
              <a:lnSpc>
                <a:spcPct val="100000"/>
              </a:lnSpc>
              <a:spcBef>
                <a:spcPts val="0"/>
              </a:spcBef>
              <a:spcAft>
                <a:spcPts val="0"/>
              </a:spcAft>
              <a:buClr>
                <a:schemeClr val="dk1"/>
              </a:buClr>
              <a:buSzPts val="4000"/>
              <a:buFont typeface="Arial"/>
              <a:buNone/>
            </a:pPr>
            <a:r>
              <a:rPr b="0" i="0" lang="es-CO" sz="4000" u="none" cap="none" strike="noStrike">
                <a:solidFill>
                  <a:schemeClr val="dk1"/>
                </a:solidFill>
                <a:latin typeface="Quicksand"/>
                <a:ea typeface="Quicksand"/>
                <a:cs typeface="Quicksand"/>
                <a:sym typeface="Quicksand"/>
              </a:rPr>
              <a:t>La fundación Arcángeles está ubicada en, Cl. 106 #17A-43 Bogotá, Cundinamarca. Cuenta con más de 500 trabajadores. Nació hace más de 13 años como una fundación que solo trabajaba en la rehabilitación integral de personas con discapacidad, pero cuando descubrió su misión en el mundo, decidió dirigir sus esfuerzos hacia la rehabilitación de la sociedad y trabajar por la inclusión social.</a:t>
            </a:r>
            <a:endParaRPr b="0" i="0" sz="4000" u="none" cap="none" strike="noStrike">
              <a:solidFill>
                <a:schemeClr val="dk1"/>
              </a:solidFill>
              <a:latin typeface="Quicksand"/>
              <a:ea typeface="Quicksand"/>
              <a:cs typeface="Quicksand"/>
              <a:sym typeface="Quicksand"/>
            </a:endParaRPr>
          </a:p>
        </p:txBody>
      </p:sp>
      <p:sp>
        <p:nvSpPr>
          <p:cNvPr id="61" name="Google Shape;61;p5">
            <a:hlinkClick r:id="rId4"/>
          </p:cNvPr>
          <p:cNvSpPr/>
          <p:nvPr/>
        </p:nvSpPr>
        <p:spPr>
          <a:xfrm>
            <a:off x="12890090" y="5786851"/>
            <a:ext cx="8947355" cy="5750868"/>
          </a:xfrm>
          <a:prstGeom prst="roundRect">
            <a:avLst>
              <a:gd fmla="val 4203" name="adj"/>
            </a:avLst>
          </a:prstGeom>
          <a:blipFill rotWithShape="1">
            <a:blip r:embed="rId5">
              <a:alphaModFix/>
            </a:blip>
            <a:stretch>
              <a:fillRect b="0" l="0" r="0" t="0"/>
            </a:stretch>
          </a:blipFill>
          <a:ln>
            <a:noFill/>
          </a:ln>
        </p:spPr>
        <p:txBody>
          <a:bodyPr anchorCtr="0" anchor="ctr" bIns="71425" lIns="71425" spcFirstLastPara="1" rIns="71425" wrap="square" tIns="71425">
            <a:spAutoFit/>
          </a:bodyPr>
          <a:lstStyle/>
          <a:p>
            <a:pPr indent="0" lvl="0" marL="0" marR="0" rtl="0" algn="ctr">
              <a:lnSpc>
                <a:spcPct val="100000"/>
              </a:lnSpc>
              <a:spcBef>
                <a:spcPts val="0"/>
              </a:spcBef>
              <a:spcAft>
                <a:spcPts val="0"/>
              </a:spcAft>
              <a:buClr>
                <a:srgbClr val="FFFFFF"/>
              </a:buClr>
              <a:buSzPts val="3400"/>
              <a:buFont typeface="Helvetica Neue"/>
              <a:buNone/>
            </a:pPr>
            <a:r>
              <a:t/>
            </a:r>
            <a:endParaRPr b="0" i="0" sz="3400" u="none" cap="none" strike="noStrike">
              <a:solidFill>
                <a:srgbClr val="FFFFFF"/>
              </a:solidFill>
              <a:latin typeface="Helvetica Neue"/>
              <a:ea typeface="Helvetica Neue"/>
              <a:cs typeface="Helvetica Neue"/>
              <a:sym typeface="Helvetica Neue"/>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5" name="Shape 65"/>
        <p:cNvGrpSpPr/>
        <p:nvPr/>
      </p:nvGrpSpPr>
      <p:grpSpPr>
        <a:xfrm>
          <a:off x="0" y="0"/>
          <a:ext cx="0" cy="0"/>
          <a:chOff x="0" y="0"/>
          <a:chExt cx="0" cy="0"/>
        </a:xfrm>
      </p:grpSpPr>
      <p:sp>
        <p:nvSpPr>
          <p:cNvPr id="66" name="Google Shape;66;p6"/>
          <p:cNvSpPr txBox="1"/>
          <p:nvPr/>
        </p:nvSpPr>
        <p:spPr>
          <a:xfrm>
            <a:off x="3642876" y="827503"/>
            <a:ext cx="191256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3200"/>
              <a:buFont typeface="Arial"/>
              <a:buNone/>
            </a:pPr>
            <a:r>
              <a:rPr b="0" i="0" lang="es-CO" sz="3200" u="none" cap="none" strike="noStrike">
                <a:solidFill>
                  <a:schemeClr val="dk1"/>
                </a:solidFill>
                <a:latin typeface="Coda"/>
                <a:ea typeface="Coda"/>
                <a:cs typeface="Coda"/>
                <a:sym typeface="Coda"/>
              </a:rPr>
              <a:t>1. Contextualización</a:t>
            </a:r>
            <a:endParaRPr b="0" i="0" sz="1400" u="none" cap="none" strike="noStrike">
              <a:solidFill>
                <a:srgbClr val="000000"/>
              </a:solidFill>
              <a:latin typeface="Coda"/>
              <a:ea typeface="Coda"/>
              <a:cs typeface="Coda"/>
              <a:sym typeface="Coda"/>
            </a:endParaRPr>
          </a:p>
        </p:txBody>
      </p:sp>
      <p:grpSp>
        <p:nvGrpSpPr>
          <p:cNvPr id="67" name="Google Shape;67;p6"/>
          <p:cNvGrpSpPr/>
          <p:nvPr/>
        </p:nvGrpSpPr>
        <p:grpSpPr>
          <a:xfrm>
            <a:off x="2736332" y="4880131"/>
            <a:ext cx="18911400" cy="5988649"/>
            <a:chOff x="2736332" y="4583187"/>
            <a:chExt cx="18911400" cy="5988649"/>
          </a:xfrm>
        </p:grpSpPr>
        <p:sp>
          <p:nvSpPr>
            <p:cNvPr id="68" name="Google Shape;68;p6"/>
            <p:cNvSpPr txBox="1"/>
            <p:nvPr/>
          </p:nvSpPr>
          <p:spPr>
            <a:xfrm>
              <a:off x="2736332" y="4583187"/>
              <a:ext cx="18911400" cy="12006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6D00"/>
                </a:buClr>
                <a:buSzPts val="7200"/>
                <a:buFont typeface="Arial"/>
                <a:buNone/>
              </a:pPr>
              <a:r>
                <a:rPr b="0" i="0" lang="es-CO" sz="7200" u="none" cap="none" strike="noStrike">
                  <a:solidFill>
                    <a:srgbClr val="FF6D00"/>
                  </a:solidFill>
                  <a:latin typeface="Coda"/>
                  <a:ea typeface="Coda"/>
                  <a:cs typeface="Coda"/>
                  <a:sym typeface="Coda"/>
                </a:rPr>
                <a:t>1.1 Problemática</a:t>
              </a:r>
              <a:endParaRPr b="0" i="0" sz="7200" u="none" cap="none" strike="noStrike">
                <a:solidFill>
                  <a:srgbClr val="FF6D00"/>
                </a:solidFill>
                <a:latin typeface="Coda"/>
                <a:ea typeface="Coda"/>
                <a:cs typeface="Coda"/>
                <a:sym typeface="Coda"/>
              </a:endParaRPr>
            </a:p>
          </p:txBody>
        </p:sp>
        <p:sp>
          <p:nvSpPr>
            <p:cNvPr id="69" name="Google Shape;69;p6"/>
            <p:cNvSpPr txBox="1"/>
            <p:nvPr/>
          </p:nvSpPr>
          <p:spPr>
            <a:xfrm>
              <a:off x="7880803" y="6733336"/>
              <a:ext cx="8622300" cy="3838500"/>
            </a:xfrm>
            <a:prstGeom prst="rect">
              <a:avLst/>
            </a:prstGeom>
            <a:noFill/>
            <a:ln>
              <a:noFill/>
            </a:ln>
          </p:spPr>
          <p:txBody>
            <a:bodyPr anchorCtr="0" anchor="ctr" bIns="71425" lIns="71425" spcFirstLastPara="1" rIns="71425" wrap="square" tIns="71425">
              <a:spAutoFit/>
            </a:bodyPr>
            <a:lstStyle/>
            <a:p>
              <a:pPr indent="0" lvl="0" marL="0" marR="0" rtl="0" algn="ctr">
                <a:lnSpc>
                  <a:spcPct val="100000"/>
                </a:lnSpc>
                <a:spcBef>
                  <a:spcPts val="0"/>
                </a:spcBef>
                <a:spcAft>
                  <a:spcPts val="0"/>
                </a:spcAft>
                <a:buClr>
                  <a:schemeClr val="dk1"/>
                </a:buClr>
                <a:buSzPts val="4000"/>
                <a:buFont typeface="Arial"/>
                <a:buNone/>
              </a:pPr>
              <a:r>
                <a:rPr b="0" i="0" lang="es-CO" sz="4000" u="none" cap="none" strike="noStrike">
                  <a:solidFill>
                    <a:schemeClr val="dk1"/>
                  </a:solidFill>
                  <a:latin typeface="Quicksand"/>
                  <a:ea typeface="Quicksand"/>
                  <a:cs typeface="Quicksand"/>
                  <a:sym typeface="Quicksand"/>
                </a:rPr>
                <a:t>Los servicios que presenta la fundación Arcángeles a sus pacientes llega a ser incómodo y poco funcional debido a la alta saturación de peticiones en sus oficinas.</a:t>
              </a:r>
              <a:endParaRPr b="0" i="0" sz="4000" u="none" cap="none" strike="noStrike">
                <a:solidFill>
                  <a:schemeClr val="dk1"/>
                </a:solidFill>
                <a:latin typeface="Quicksand"/>
                <a:ea typeface="Quicksand"/>
                <a:cs typeface="Quicksand"/>
                <a:sym typeface="Quicksand"/>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3" name="Shape 73"/>
        <p:cNvGrpSpPr/>
        <p:nvPr/>
      </p:nvGrpSpPr>
      <p:grpSpPr>
        <a:xfrm>
          <a:off x="0" y="0"/>
          <a:ext cx="0" cy="0"/>
          <a:chOff x="0" y="0"/>
          <a:chExt cx="0" cy="0"/>
        </a:xfrm>
      </p:grpSpPr>
      <p:sp>
        <p:nvSpPr>
          <p:cNvPr id="74" name="Google Shape;74;p8"/>
          <p:cNvSpPr txBox="1"/>
          <p:nvPr/>
        </p:nvSpPr>
        <p:spPr>
          <a:xfrm>
            <a:off x="3642876" y="827503"/>
            <a:ext cx="191256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3200"/>
              <a:buFont typeface="Arial"/>
              <a:buNone/>
            </a:pPr>
            <a:r>
              <a:rPr b="0" i="0" lang="es-CO" sz="3200" u="none" cap="none" strike="noStrike">
                <a:solidFill>
                  <a:schemeClr val="dk1"/>
                </a:solidFill>
                <a:latin typeface="Coda"/>
                <a:ea typeface="Coda"/>
                <a:cs typeface="Coda"/>
                <a:sym typeface="Coda"/>
              </a:rPr>
              <a:t>1. Contextualización</a:t>
            </a:r>
            <a:endParaRPr b="0" i="0" sz="1400" u="none" cap="none" strike="noStrike">
              <a:solidFill>
                <a:srgbClr val="000000"/>
              </a:solidFill>
              <a:latin typeface="Coda"/>
              <a:ea typeface="Coda"/>
              <a:cs typeface="Coda"/>
              <a:sym typeface="Coda"/>
            </a:endParaRPr>
          </a:p>
        </p:txBody>
      </p:sp>
      <p:grpSp>
        <p:nvGrpSpPr>
          <p:cNvPr id="75" name="Google Shape;75;p8"/>
          <p:cNvGrpSpPr/>
          <p:nvPr/>
        </p:nvGrpSpPr>
        <p:grpSpPr>
          <a:xfrm>
            <a:off x="2628032" y="5405416"/>
            <a:ext cx="18911400" cy="4721039"/>
            <a:chOff x="2628032" y="4366587"/>
            <a:chExt cx="18911400" cy="4721039"/>
          </a:xfrm>
        </p:grpSpPr>
        <p:sp>
          <p:nvSpPr>
            <p:cNvPr id="76" name="Google Shape;76;p8"/>
            <p:cNvSpPr txBox="1"/>
            <p:nvPr/>
          </p:nvSpPr>
          <p:spPr>
            <a:xfrm>
              <a:off x="2628032" y="4366587"/>
              <a:ext cx="18911400" cy="12006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6D00"/>
                </a:buClr>
                <a:buSzPts val="7200"/>
                <a:buFont typeface="Arial"/>
                <a:buNone/>
              </a:pPr>
              <a:r>
                <a:rPr b="0" i="0" lang="es-CO" sz="7200" u="none" cap="none" strike="noStrike">
                  <a:solidFill>
                    <a:srgbClr val="FF6D00"/>
                  </a:solidFill>
                  <a:latin typeface="Coda"/>
                  <a:ea typeface="Coda"/>
                  <a:cs typeface="Coda"/>
                  <a:sym typeface="Coda"/>
                </a:rPr>
                <a:t>1.</a:t>
              </a:r>
              <a:r>
                <a:rPr lang="es-CO" sz="7200">
                  <a:solidFill>
                    <a:srgbClr val="FF6D00"/>
                  </a:solidFill>
                  <a:latin typeface="Coda"/>
                  <a:ea typeface="Coda"/>
                  <a:cs typeface="Coda"/>
                  <a:sym typeface="Coda"/>
                </a:rPr>
                <a:t>2</a:t>
              </a:r>
              <a:r>
                <a:rPr b="0" i="0" lang="es-CO" sz="7200" u="none" cap="none" strike="noStrike">
                  <a:solidFill>
                    <a:srgbClr val="FF6D00"/>
                  </a:solidFill>
                  <a:latin typeface="Coda"/>
                  <a:ea typeface="Coda"/>
                  <a:cs typeface="Coda"/>
                  <a:sym typeface="Coda"/>
                </a:rPr>
                <a:t> Objetivo general</a:t>
              </a:r>
              <a:endParaRPr b="0" i="0" sz="7200" u="none" cap="none" strike="noStrike">
                <a:solidFill>
                  <a:srgbClr val="FF6D00"/>
                </a:solidFill>
                <a:latin typeface="Coda"/>
                <a:ea typeface="Coda"/>
                <a:cs typeface="Coda"/>
                <a:sym typeface="Coda"/>
              </a:endParaRPr>
            </a:p>
          </p:txBody>
        </p:sp>
        <p:sp>
          <p:nvSpPr>
            <p:cNvPr id="77" name="Google Shape;77;p8"/>
            <p:cNvSpPr txBox="1"/>
            <p:nvPr/>
          </p:nvSpPr>
          <p:spPr>
            <a:xfrm>
              <a:off x="7880803" y="7096226"/>
              <a:ext cx="8622300" cy="1991400"/>
            </a:xfrm>
            <a:prstGeom prst="rect">
              <a:avLst/>
            </a:prstGeom>
            <a:noFill/>
            <a:ln>
              <a:noFill/>
            </a:ln>
          </p:spPr>
          <p:txBody>
            <a:bodyPr anchorCtr="0" anchor="ctr" bIns="71425" lIns="71425" spcFirstLastPara="1" rIns="71425" wrap="square" tIns="71425">
              <a:spAutoFit/>
            </a:bodyPr>
            <a:lstStyle/>
            <a:p>
              <a:pPr indent="0" lvl="0" marL="0" marR="0" rtl="0" algn="ctr">
                <a:lnSpc>
                  <a:spcPct val="100000"/>
                </a:lnSpc>
                <a:spcBef>
                  <a:spcPts val="0"/>
                </a:spcBef>
                <a:spcAft>
                  <a:spcPts val="0"/>
                </a:spcAft>
                <a:buClr>
                  <a:schemeClr val="dk1"/>
                </a:buClr>
                <a:buSzPts val="4000"/>
                <a:buFont typeface="Arial"/>
                <a:buNone/>
              </a:pPr>
              <a:r>
                <a:rPr b="0" i="0" lang="es-CO" sz="4000" u="none" cap="none" strike="noStrike">
                  <a:solidFill>
                    <a:schemeClr val="dk1"/>
                  </a:solidFill>
                  <a:latin typeface="Quicksand"/>
                  <a:ea typeface="Quicksand"/>
                  <a:cs typeface="Quicksand"/>
                  <a:sym typeface="Quicksand"/>
                </a:rPr>
                <a:t>Desarrollar un aplicativo web que apoye la gestión de citas médicas de la fundación Arcángeles</a:t>
              </a:r>
              <a:r>
                <a:rPr b="1" i="0" lang="es-CO" sz="4000" u="none" cap="none" strike="noStrike">
                  <a:solidFill>
                    <a:schemeClr val="dk1"/>
                  </a:solidFill>
                  <a:latin typeface="Quicksand"/>
                  <a:ea typeface="Quicksand"/>
                  <a:cs typeface="Quicksand"/>
                  <a:sym typeface="Quicksand"/>
                </a:rPr>
                <a:t>.</a:t>
              </a:r>
              <a:endParaRPr b="0" i="0" sz="1400" u="none" cap="none" strike="noStrike">
                <a:solidFill>
                  <a:srgbClr val="000000"/>
                </a:solidFill>
                <a:latin typeface="Quicksand"/>
                <a:ea typeface="Quicksand"/>
                <a:cs typeface="Quicksand"/>
                <a:sym typeface="Quicksand"/>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1" name="Shape 81"/>
        <p:cNvGrpSpPr/>
        <p:nvPr/>
      </p:nvGrpSpPr>
      <p:grpSpPr>
        <a:xfrm>
          <a:off x="0" y="0"/>
          <a:ext cx="0" cy="0"/>
          <a:chOff x="0" y="0"/>
          <a:chExt cx="0" cy="0"/>
        </a:xfrm>
      </p:grpSpPr>
      <p:sp>
        <p:nvSpPr>
          <p:cNvPr id="82" name="Google Shape;82;g134b4b66696_0_30"/>
          <p:cNvSpPr txBox="1"/>
          <p:nvPr/>
        </p:nvSpPr>
        <p:spPr>
          <a:xfrm>
            <a:off x="4260147" y="6134750"/>
            <a:ext cx="15863700" cy="34785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6D00"/>
              </a:buClr>
              <a:buSzPts val="11000"/>
              <a:buFont typeface="Arial"/>
              <a:buNone/>
            </a:pPr>
            <a:r>
              <a:rPr lang="es-CO" sz="11000">
                <a:solidFill>
                  <a:srgbClr val="FF6D00"/>
                </a:solidFill>
                <a:latin typeface="Coda"/>
                <a:ea typeface="Coda"/>
                <a:cs typeface="Coda"/>
                <a:sym typeface="Coda"/>
              </a:rPr>
              <a:t>2</a:t>
            </a:r>
            <a:r>
              <a:rPr b="0" i="0" lang="es-CO" sz="11000" u="none" cap="none" strike="noStrike">
                <a:solidFill>
                  <a:srgbClr val="FF6D00"/>
                </a:solidFill>
                <a:latin typeface="Coda"/>
                <a:ea typeface="Coda"/>
                <a:cs typeface="Coda"/>
                <a:sym typeface="Coda"/>
              </a:rPr>
              <a:t>.  Correcciones Trimestres Pasados</a:t>
            </a:r>
            <a:endParaRPr b="0" i="0" sz="1400" u="none" cap="none" strike="noStrike">
              <a:solidFill>
                <a:srgbClr val="000000"/>
              </a:solidFill>
              <a:latin typeface="Coda"/>
              <a:ea typeface="Coda"/>
              <a:cs typeface="Coda"/>
              <a:sym typeface="Coda"/>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6" name="Shape 86"/>
        <p:cNvGrpSpPr/>
        <p:nvPr/>
      </p:nvGrpSpPr>
      <p:grpSpPr>
        <a:xfrm>
          <a:off x="0" y="0"/>
          <a:ext cx="0" cy="0"/>
          <a:chOff x="0" y="0"/>
          <a:chExt cx="0" cy="0"/>
        </a:xfrm>
      </p:grpSpPr>
      <p:sp>
        <p:nvSpPr>
          <p:cNvPr id="87" name="Google Shape;87;g1363d0d0946_2_0"/>
          <p:cNvSpPr txBox="1"/>
          <p:nvPr/>
        </p:nvSpPr>
        <p:spPr>
          <a:xfrm>
            <a:off x="3642876" y="827503"/>
            <a:ext cx="191256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3200"/>
              <a:buFont typeface="Arial"/>
              <a:buNone/>
            </a:pPr>
            <a:r>
              <a:rPr lang="es-CO" sz="3200">
                <a:solidFill>
                  <a:schemeClr val="dk1"/>
                </a:solidFill>
                <a:latin typeface="Coda"/>
                <a:ea typeface="Coda"/>
                <a:cs typeface="Coda"/>
                <a:sym typeface="Coda"/>
              </a:rPr>
              <a:t>2.  Correcciones Trimestres Pasados</a:t>
            </a:r>
            <a:endParaRPr b="0" i="0" sz="1400" u="none" cap="none" strike="noStrike">
              <a:solidFill>
                <a:srgbClr val="000000"/>
              </a:solidFill>
              <a:latin typeface="Coda"/>
              <a:ea typeface="Coda"/>
              <a:cs typeface="Coda"/>
              <a:sym typeface="Coda"/>
            </a:endParaRPr>
          </a:p>
        </p:txBody>
      </p:sp>
      <p:sp>
        <p:nvSpPr>
          <p:cNvPr id="88" name="Google Shape;88;g1363d0d0946_2_0"/>
          <p:cNvSpPr txBox="1"/>
          <p:nvPr/>
        </p:nvSpPr>
        <p:spPr>
          <a:xfrm>
            <a:off x="2466000" y="2285538"/>
            <a:ext cx="19452000" cy="1293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CO" sz="7200">
                <a:solidFill>
                  <a:srgbClr val="FF6D00"/>
                </a:solidFill>
                <a:latin typeface="Coda"/>
                <a:ea typeface="Coda"/>
                <a:cs typeface="Coda"/>
                <a:sym typeface="Coda"/>
              </a:rPr>
              <a:t>2.1 SRS</a:t>
            </a:r>
            <a:endParaRPr/>
          </a:p>
        </p:txBody>
      </p:sp>
      <p:pic>
        <p:nvPicPr>
          <p:cNvPr id="89" name="Google Shape;89;g1363d0d0946_2_0"/>
          <p:cNvPicPr preferRelativeResize="0"/>
          <p:nvPr/>
        </p:nvPicPr>
        <p:blipFill>
          <a:blip r:embed="rId4">
            <a:alphaModFix/>
          </a:blip>
          <a:stretch>
            <a:fillRect/>
          </a:stretch>
        </p:blipFill>
        <p:spPr>
          <a:xfrm>
            <a:off x="5007250" y="5003749"/>
            <a:ext cx="14369400" cy="5740500"/>
          </a:xfrm>
          <a:prstGeom prst="roundRect">
            <a:avLst>
              <a:gd fmla="val 4761" name="adj"/>
            </a:avLst>
          </a:prstGeom>
          <a:noFill/>
          <a:ln>
            <a:noFill/>
          </a:ln>
        </p:spPr>
      </p:pic>
      <p:sp>
        <p:nvSpPr>
          <p:cNvPr id="90" name="Google Shape;90;g1363d0d0946_2_0"/>
          <p:cNvSpPr txBox="1"/>
          <p:nvPr/>
        </p:nvSpPr>
        <p:spPr>
          <a:xfrm>
            <a:off x="5007250" y="10744250"/>
            <a:ext cx="14369400" cy="2277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br>
              <a:rPr lang="es-CO" sz="3200">
                <a:latin typeface="Coda"/>
                <a:ea typeface="Coda"/>
                <a:cs typeface="Coda"/>
                <a:sym typeface="Coda"/>
              </a:rPr>
            </a:br>
            <a:r>
              <a:rPr lang="es-CO" sz="3200">
                <a:latin typeface="Coda"/>
                <a:ea typeface="Coda"/>
                <a:cs typeface="Coda"/>
                <a:sym typeface="Coda"/>
              </a:rPr>
              <a:t>SRS</a:t>
            </a:r>
            <a:r>
              <a:rPr b="0" i="0" lang="es-CO" sz="3200" u="none" cap="none" strike="noStrike">
                <a:solidFill>
                  <a:srgbClr val="000000"/>
                </a:solidFill>
                <a:latin typeface="Coda"/>
                <a:ea typeface="Coda"/>
                <a:cs typeface="Coda"/>
                <a:sym typeface="Coda"/>
              </a:rPr>
              <a:t>, enlace:</a:t>
            </a:r>
            <a:endParaRPr b="0" i="0" sz="3200" u="none" cap="none" strike="noStrike">
              <a:solidFill>
                <a:srgbClr val="000000"/>
              </a:solidFill>
              <a:latin typeface="Coda"/>
              <a:ea typeface="Coda"/>
              <a:cs typeface="Coda"/>
              <a:sym typeface="Coda"/>
            </a:endParaRPr>
          </a:p>
          <a:p>
            <a:pPr indent="0" lvl="0" marL="0" marR="0" rtl="0" algn="l">
              <a:lnSpc>
                <a:spcPct val="100000"/>
              </a:lnSpc>
              <a:spcBef>
                <a:spcPts val="0"/>
              </a:spcBef>
              <a:spcAft>
                <a:spcPts val="0"/>
              </a:spcAft>
              <a:buClr>
                <a:srgbClr val="000000"/>
              </a:buClr>
              <a:buSzPts val="3200"/>
              <a:buFont typeface="Arial"/>
              <a:buNone/>
            </a:pPr>
            <a:r>
              <a:rPr lang="es-CO" sz="3200" u="sng">
                <a:solidFill>
                  <a:schemeClr val="hlink"/>
                </a:solidFill>
                <a:latin typeface="Coda"/>
                <a:ea typeface="Coda"/>
                <a:cs typeface="Coda"/>
                <a:sym typeface="Coda"/>
                <a:hlinkClick r:id="rId5"/>
              </a:rPr>
              <a:t>https://docs.google.com/document/d/1I3e6LHG47mIZmg1kO_7AIY1rDTOKUKnV/edit?usp=sharing&amp;ouid=104337065899970235849&amp;rtpof=true&amp;sd=true</a:t>
            </a:r>
            <a:br>
              <a:rPr b="0" i="0" lang="es-CO" sz="3200" u="none" cap="none" strike="noStrike">
                <a:solidFill>
                  <a:srgbClr val="000000"/>
                </a:solidFill>
                <a:latin typeface="Coda"/>
                <a:ea typeface="Coda"/>
                <a:cs typeface="Coda"/>
                <a:sym typeface="Coda"/>
              </a:rPr>
            </a:br>
            <a:endParaRPr b="0" i="0" sz="1400" u="none" cap="none" strike="noStrike">
              <a:solidFill>
                <a:srgbClr val="0076BA"/>
              </a:solidFill>
              <a:latin typeface="Coda"/>
              <a:ea typeface="Coda"/>
              <a:cs typeface="Coda"/>
              <a:sym typeface="Coda"/>
            </a:endParaRPr>
          </a:p>
        </p:txBody>
      </p:sp>
    </p:spTree>
  </p:cSld>
  <p:clrMapOvr>
    <a:masterClrMapping/>
  </p:clrMapOvr>
</p:sld>
</file>

<file path=ppt/theme/theme1.xml><?xml version="1.0" encoding="utf-8"?>
<a:theme xmlns:a="http://schemas.openxmlformats.org/drawingml/2006/main" xmlns:r="http://schemas.openxmlformats.org/officeDocument/2006/relationships" name="Black">
  <a:themeElements>
    <a:clrScheme name="Black">
      <a:dk1>
        <a:srgbClr val="000000"/>
      </a:dk1>
      <a:lt1>
        <a:srgbClr val="FFFFFF"/>
      </a:lt1>
      <a:dk2>
        <a:srgbClr val="434343"/>
      </a:dk2>
      <a:lt2>
        <a:srgbClr val="A9A9A9"/>
      </a:lt2>
      <a:accent1>
        <a:srgbClr val="0076BA"/>
      </a:accent1>
      <a:accent2>
        <a:srgbClr val="00A89D"/>
      </a:accent2>
      <a:accent3>
        <a:srgbClr val="1DB100"/>
      </a:accent3>
      <a:accent4>
        <a:srgbClr val="F8BA00"/>
      </a:accent4>
      <a:accent5>
        <a:srgbClr val="EE220C"/>
      </a:accent5>
      <a:accent6>
        <a:srgbClr val="CB297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Black">
  <a:themeElements>
    <a:clrScheme name="Black">
      <a:dk1>
        <a:srgbClr val="000000"/>
      </a:dk1>
      <a:lt1>
        <a:srgbClr val="FFFFFF"/>
      </a:lt1>
      <a:dk2>
        <a:srgbClr val="434343"/>
      </a:dk2>
      <a:lt2>
        <a:srgbClr val="A9A9A9"/>
      </a:lt2>
      <a:accent1>
        <a:srgbClr val="0076BA"/>
      </a:accent1>
      <a:accent2>
        <a:srgbClr val="00A89D"/>
      </a:accent2>
      <a:accent3>
        <a:srgbClr val="1DB100"/>
      </a:accent3>
      <a:accent4>
        <a:srgbClr val="F8BA00"/>
      </a:accent4>
      <a:accent5>
        <a:srgbClr val="EE220C"/>
      </a:accent5>
      <a:accent6>
        <a:srgbClr val="CB297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Black">
  <a:themeElements>
    <a:clrScheme name="Black">
      <a:dk1>
        <a:srgbClr val="000000"/>
      </a:dk1>
      <a:lt1>
        <a:srgbClr val="FFFFFF"/>
      </a:lt1>
      <a:dk2>
        <a:srgbClr val="434343"/>
      </a:dk2>
      <a:lt2>
        <a:srgbClr val="A9A9A9"/>
      </a:lt2>
      <a:accent1>
        <a:srgbClr val="0076BA"/>
      </a:accent1>
      <a:accent2>
        <a:srgbClr val="00A89D"/>
      </a:accent2>
      <a:accent3>
        <a:srgbClr val="1DB100"/>
      </a:accent3>
      <a:accent4>
        <a:srgbClr val="F8BA00"/>
      </a:accent4>
      <a:accent5>
        <a:srgbClr val="EE220C"/>
      </a:accent5>
      <a:accent6>
        <a:srgbClr val="CB297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2021-08-06T02:28:42Z</dcterms:created>
  <dc:creator>Hernán Torres</dc:creator>
</cp:coreProperties>
</file>